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theme/theme12.xml" ContentType="application/vnd.openxmlformats-officedocument.theme+xml"/>
  <Override PartName="/ppt/slideLayouts/slideLayout44.xml" ContentType="application/vnd.openxmlformats-officedocument.presentationml.slideLayout+xml"/>
  <Override PartName="/ppt/theme/theme13.xml" ContentType="application/vnd.openxmlformats-officedocument.theme+xml"/>
  <Override PartName="/ppt/slideLayouts/slideLayout45.xml" ContentType="application/vnd.openxmlformats-officedocument.presentationml.slideLayout+xml"/>
  <Override PartName="/ppt/theme/theme14.xml" ContentType="application/vnd.openxmlformats-officedocument.theme+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theme/theme16.xml" ContentType="application/vnd.openxmlformats-officedocument.theme+xml"/>
  <Override PartName="/ppt/slideLayouts/slideLayout48.xml" ContentType="application/vnd.openxmlformats-officedocument.presentationml.slideLayout+xml"/>
  <Override PartName="/ppt/theme/theme17.xml" ContentType="application/vnd.openxmlformats-officedocument.theme+xml"/>
  <Override PartName="/ppt/slideLayouts/slideLayout49.xml" ContentType="application/vnd.openxmlformats-officedocument.presentationml.slideLayout+xml"/>
  <Override PartName="/ppt/theme/theme18.xml" ContentType="application/vnd.openxmlformats-officedocument.theme+xml"/>
  <Override PartName="/ppt/slideLayouts/slideLayout50.xml" ContentType="application/vnd.openxmlformats-officedocument.presentationml.slideLayout+xml"/>
  <Override PartName="/ppt/theme/theme1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theme/theme22.xml" ContentType="application/vnd.openxmlformats-officedocument.theme+xml"/>
  <Override PartName="/ppt/slideLayouts/slideLayout57.xml" ContentType="application/vnd.openxmlformats-officedocument.presentationml.slideLayout+xml"/>
  <Override PartName="/ppt/theme/theme23.xml" ContentType="application/vnd.openxmlformats-officedocument.theme+xml"/>
  <Override PartName="/ppt/slideLayouts/slideLayout58.xml" ContentType="application/vnd.openxmlformats-officedocument.presentationml.slideLayout+xml"/>
  <Override PartName="/ppt/theme/theme24.xml" ContentType="application/vnd.openxmlformats-officedocument.theme+xml"/>
  <Override PartName="/ppt/slideLayouts/slideLayout59.xml" ContentType="application/vnd.openxmlformats-officedocument.presentationml.slideLayout+xml"/>
  <Override PartName="/ppt/theme/theme2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2.xml" ContentType="application/vnd.openxmlformats-officedocument.theme+xml"/>
  <Override PartName="/ppt/slideLayouts/slideLayout143.xml" ContentType="application/vnd.openxmlformats-officedocument.presentationml.slideLayout+xml"/>
  <Override PartName="/ppt/theme/theme3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4.xml" ContentType="application/vnd.openxmlformats-officedocument.theme+xml"/>
  <Override PartName="/ppt/slideLayouts/slideLayout155.xml" ContentType="application/vnd.openxmlformats-officedocument.presentationml.slideLayout+xml"/>
  <Override PartName="/ppt/theme/theme35.xml" ContentType="application/vnd.openxmlformats-officedocument.theme+xml"/>
  <Override PartName="/ppt/slideLayouts/slideLayout156.xml" ContentType="application/vnd.openxmlformats-officedocument.presentationml.slideLayout+xml"/>
  <Override PartName="/ppt/theme/theme3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8.xml" ContentType="application/vnd.openxmlformats-officedocument.theme+xml"/>
  <Override PartName="/ppt/slideLayouts/slideLayout179.xml" ContentType="application/vnd.openxmlformats-officedocument.presentationml.slideLayout+xml"/>
  <Override PartName="/ppt/theme/theme3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41.xml" ContentType="application/vnd.openxmlformats-officedocument.theme+xml"/>
  <Override PartName="/ppt/slideLayouts/slideLayout202.xml" ContentType="application/vnd.openxmlformats-officedocument.presentationml.slideLayout+xml"/>
  <Override PartName="/ppt/theme/theme42.xml" ContentType="application/vnd.openxmlformats-officedocument.theme+xml"/>
  <Override PartName="/ppt/slideLayouts/slideLayout203.xml" ContentType="application/vnd.openxmlformats-officedocument.presentationml.slideLayout+xml"/>
  <Override PartName="/ppt/theme/theme43.xml" ContentType="application/vnd.openxmlformats-officedocument.theme+xml"/>
  <Override PartName="/ppt/slideLayouts/slideLayout204.xml" ContentType="application/vnd.openxmlformats-officedocument.presentationml.slideLayout+xml"/>
  <Override PartName="/ppt/theme/theme4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4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4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 id="2147483649" r:id="rId3"/>
    <p:sldMasterId id="2147485647" r:id="rId4"/>
    <p:sldMasterId id="2147491849" r:id="rId5"/>
    <p:sldMasterId id="2147491851" r:id="rId6"/>
    <p:sldMasterId id="2147492570" r:id="rId7"/>
    <p:sldMasterId id="2147492572" r:id="rId8"/>
    <p:sldMasterId id="2147492578" r:id="rId9"/>
    <p:sldMasterId id="2147492580" r:id="rId10"/>
    <p:sldMasterId id="2147492582" r:id="rId11"/>
    <p:sldMasterId id="2147492584" r:id="rId12"/>
    <p:sldMasterId id="2147492586" r:id="rId13"/>
    <p:sldMasterId id="2147492588" r:id="rId14"/>
    <p:sldMasterId id="2147492590" r:id="rId15"/>
    <p:sldMasterId id="2147492592" r:id="rId16"/>
    <p:sldMasterId id="2147492596" r:id="rId17"/>
    <p:sldMasterId id="2147492599" r:id="rId18"/>
    <p:sldMasterId id="2147492601" r:id="rId19"/>
    <p:sldMasterId id="2147492603" r:id="rId20"/>
    <p:sldMasterId id="2147493345" r:id="rId21"/>
    <p:sldMasterId id="2147493366" r:id="rId22"/>
    <p:sldMasterId id="2147493384" r:id="rId23"/>
    <p:sldMasterId id="2147494168" r:id="rId24"/>
    <p:sldMasterId id="2147494170" r:id="rId25"/>
    <p:sldMasterId id="2147494886" r:id="rId26"/>
    <p:sldMasterId id="2147494898" r:id="rId27"/>
    <p:sldMasterId id="2147494910" r:id="rId28"/>
    <p:sldMasterId id="2147494922" r:id="rId29"/>
    <p:sldMasterId id="2147494934" r:id="rId30"/>
    <p:sldMasterId id="2147494950" r:id="rId31"/>
    <p:sldMasterId id="2147494962" r:id="rId32"/>
    <p:sldMasterId id="2147494977" r:id="rId33"/>
    <p:sldMasterId id="2147494979" r:id="rId34"/>
    <p:sldMasterId id="2147494991" r:id="rId35"/>
    <p:sldMasterId id="2147494993" r:id="rId36"/>
    <p:sldMasterId id="2147494995" r:id="rId37"/>
    <p:sldMasterId id="2147495007" r:id="rId38"/>
    <p:sldMasterId id="2147495019" r:id="rId39"/>
    <p:sldMasterId id="2147495021" r:id="rId40"/>
    <p:sldMasterId id="2147495033" r:id="rId41"/>
    <p:sldMasterId id="2147495045" r:id="rId42"/>
    <p:sldMasterId id="2147495047" r:id="rId43"/>
    <p:sldMasterId id="2147495049" r:id="rId44"/>
    <p:sldMasterId id="2147495063" r:id="rId45"/>
    <p:sldMasterId id="2147495074" r:id="rId46"/>
    <p:sldMasterId id="2147495085" r:id="rId47"/>
  </p:sldMasterIdLst>
  <p:notesMasterIdLst>
    <p:notesMasterId r:id="rId161"/>
  </p:notesMasterIdLst>
  <p:sldIdLst>
    <p:sldId id="420" r:id="rId48"/>
    <p:sldId id="425" r:id="rId49"/>
    <p:sldId id="453" r:id="rId50"/>
    <p:sldId id="454" r:id="rId51"/>
    <p:sldId id="594" r:id="rId52"/>
    <p:sldId id="421" r:id="rId53"/>
    <p:sldId id="423" r:id="rId54"/>
    <p:sldId id="593" r:id="rId55"/>
    <p:sldId id="928" r:id="rId56"/>
    <p:sldId id="480" r:id="rId57"/>
    <p:sldId id="570" r:id="rId58"/>
    <p:sldId id="937" r:id="rId59"/>
    <p:sldId id="936" r:id="rId60"/>
    <p:sldId id="939" r:id="rId61"/>
    <p:sldId id="944" r:id="rId62"/>
    <p:sldId id="941" r:id="rId63"/>
    <p:sldId id="943" r:id="rId64"/>
    <p:sldId id="945" r:id="rId65"/>
    <p:sldId id="946" r:id="rId66"/>
    <p:sldId id="947" r:id="rId67"/>
    <p:sldId id="948" r:id="rId68"/>
    <p:sldId id="949" r:id="rId69"/>
    <p:sldId id="950" r:id="rId70"/>
    <p:sldId id="951" r:id="rId71"/>
    <p:sldId id="953" r:id="rId72"/>
    <p:sldId id="954" r:id="rId73"/>
    <p:sldId id="571" r:id="rId74"/>
    <p:sldId id="590" r:id="rId75"/>
    <p:sldId id="591" r:id="rId76"/>
    <p:sldId id="572" r:id="rId77"/>
    <p:sldId id="465" r:id="rId78"/>
    <p:sldId id="573" r:id="rId79"/>
    <p:sldId id="518" r:id="rId80"/>
    <p:sldId id="519" r:id="rId81"/>
    <p:sldId id="520" r:id="rId82"/>
    <p:sldId id="574" r:id="rId83"/>
    <p:sldId id="478" r:id="rId84"/>
    <p:sldId id="479" r:id="rId85"/>
    <p:sldId id="481" r:id="rId86"/>
    <p:sldId id="494" r:id="rId87"/>
    <p:sldId id="484" r:id="rId88"/>
    <p:sldId id="485" r:id="rId89"/>
    <p:sldId id="486" r:id="rId90"/>
    <p:sldId id="487" r:id="rId91"/>
    <p:sldId id="488" r:id="rId92"/>
    <p:sldId id="489" r:id="rId93"/>
    <p:sldId id="490" r:id="rId94"/>
    <p:sldId id="491" r:id="rId95"/>
    <p:sldId id="1105" r:id="rId96"/>
    <p:sldId id="493" r:id="rId97"/>
    <p:sldId id="267" r:id="rId98"/>
    <p:sldId id="496" r:id="rId99"/>
    <p:sldId id="470" r:id="rId100"/>
    <p:sldId id="497" r:id="rId101"/>
    <p:sldId id="500" r:id="rId102"/>
    <p:sldId id="501" r:id="rId103"/>
    <p:sldId id="502" r:id="rId104"/>
    <p:sldId id="422" r:id="rId105"/>
    <p:sldId id="439" r:id="rId106"/>
    <p:sldId id="503" r:id="rId107"/>
    <p:sldId id="505" r:id="rId108"/>
    <p:sldId id="506" r:id="rId109"/>
    <p:sldId id="508" r:id="rId110"/>
    <p:sldId id="509" r:id="rId111"/>
    <p:sldId id="510" r:id="rId112"/>
    <p:sldId id="511" r:id="rId113"/>
    <p:sldId id="512" r:id="rId114"/>
    <p:sldId id="513" r:id="rId115"/>
    <p:sldId id="514" r:id="rId116"/>
    <p:sldId id="516" r:id="rId117"/>
    <p:sldId id="517" r:id="rId118"/>
    <p:sldId id="474" r:id="rId119"/>
    <p:sldId id="522" r:id="rId120"/>
    <p:sldId id="1108" r:id="rId121"/>
    <p:sldId id="523" r:id="rId122"/>
    <p:sldId id="524" r:id="rId123"/>
    <p:sldId id="307" r:id="rId124"/>
    <p:sldId id="952" r:id="rId125"/>
    <p:sldId id="1106" r:id="rId126"/>
    <p:sldId id="955" r:id="rId127"/>
    <p:sldId id="316" r:id="rId128"/>
    <p:sldId id="317" r:id="rId129"/>
    <p:sldId id="318" r:id="rId130"/>
    <p:sldId id="732" r:id="rId131"/>
    <p:sldId id="443" r:id="rId132"/>
    <p:sldId id="390" r:id="rId133"/>
    <p:sldId id="617" r:id="rId134"/>
    <p:sldId id="664" r:id="rId135"/>
    <p:sldId id="296" r:id="rId136"/>
    <p:sldId id="297" r:id="rId137"/>
    <p:sldId id="298" r:id="rId138"/>
    <p:sldId id="299" r:id="rId139"/>
    <p:sldId id="300" r:id="rId140"/>
    <p:sldId id="301" r:id="rId141"/>
    <p:sldId id="769" r:id="rId142"/>
    <p:sldId id="569" r:id="rId143"/>
    <p:sldId id="770" r:id="rId144"/>
    <p:sldId id="771" r:id="rId145"/>
    <p:sldId id="772" r:id="rId146"/>
    <p:sldId id="775" r:id="rId147"/>
    <p:sldId id="773" r:id="rId148"/>
    <p:sldId id="776" r:id="rId149"/>
    <p:sldId id="404" r:id="rId150"/>
    <p:sldId id="874" r:id="rId151"/>
    <p:sldId id="839" r:id="rId152"/>
    <p:sldId id="1107" r:id="rId153"/>
    <p:sldId id="774" r:id="rId154"/>
    <p:sldId id="840" r:id="rId155"/>
    <p:sldId id="841" r:id="rId156"/>
    <p:sldId id="842" r:id="rId157"/>
    <p:sldId id="996" r:id="rId158"/>
    <p:sldId id="460" r:id="rId159"/>
    <p:sldId id="378" r:id="rId1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9"/>
    <p:restoredTop sz="94647"/>
  </p:normalViewPr>
  <p:slideViewPr>
    <p:cSldViewPr>
      <p:cViewPr varScale="1">
        <p:scale>
          <a:sx n="93" d="100"/>
          <a:sy n="93" d="100"/>
        </p:scale>
        <p:origin x="200"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F78E260-0FE2-C34A-9F82-5B033D992DE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a:extLst>
              <a:ext uri="{FF2B5EF4-FFF2-40B4-BE49-F238E27FC236}">
                <a16:creationId xmlns:a16="http://schemas.microsoft.com/office/drawing/2014/main" id="{F2AE1A37-4E9F-BF4E-B0B4-D1CF0B90D64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9812" name="Rectangle 4">
            <a:extLst>
              <a:ext uri="{FF2B5EF4-FFF2-40B4-BE49-F238E27FC236}">
                <a16:creationId xmlns:a16="http://schemas.microsoft.com/office/drawing/2014/main" id="{FA4D6A07-25AF-BF4E-9D44-FF16D3EEEED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B0B79268-8D26-584D-B026-4668684CC88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45B6DF6-A785-BE49-9E18-02FD9AE5BFD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a:extLst>
              <a:ext uri="{FF2B5EF4-FFF2-40B4-BE49-F238E27FC236}">
                <a16:creationId xmlns:a16="http://schemas.microsoft.com/office/drawing/2014/main" id="{07E47770-7387-6B41-8786-823CC78B67D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C923AD65-7117-794A-A48E-7381CDDD2AE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C841479-5B44-164B-98E1-229EAB67A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6BE943-CFA4-F042-9FED-08198BFE1A18}" type="slidenum">
              <a:rPr lang="en-US" altLang="en-US" sz="1200"/>
              <a:pPr/>
              <a:t>1</a:t>
            </a:fld>
            <a:endParaRPr lang="en-US" altLang="en-US" sz="1200"/>
          </a:p>
        </p:txBody>
      </p:sp>
      <p:sp>
        <p:nvSpPr>
          <p:cNvPr id="121858" name="Rectangle 1026">
            <a:extLst>
              <a:ext uri="{FF2B5EF4-FFF2-40B4-BE49-F238E27FC236}">
                <a16:creationId xmlns:a16="http://schemas.microsoft.com/office/drawing/2014/main" id="{5214CE33-4C28-614D-BC07-C39EA2263850}"/>
              </a:ext>
            </a:extLst>
          </p:cNvPr>
          <p:cNvSpPr>
            <a:spLocks noGrp="1" noRot="1" noChangeAspect="1" noChangeArrowheads="1"/>
          </p:cNvSpPr>
          <p:nvPr>
            <p:ph type="sldImg"/>
          </p:nvPr>
        </p:nvSpPr>
        <p:spPr>
          <a:solidFill>
            <a:srgbClr val="FFFFFF"/>
          </a:solidFill>
          <a:ln/>
        </p:spPr>
      </p:sp>
      <p:sp>
        <p:nvSpPr>
          <p:cNvPr id="121859" name="Rectangle 1027">
            <a:extLst>
              <a:ext uri="{FF2B5EF4-FFF2-40B4-BE49-F238E27FC236}">
                <a16:creationId xmlns:a16="http://schemas.microsoft.com/office/drawing/2014/main" id="{135BE5B0-BB64-9149-B8F8-F582760105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4411A4-3F4C-C74C-915A-6C66F70746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45795" name="Rectangle 2"/>
          <p:cNvSpPr>
            <a:spLocks noGrp="1" noRot="1" noChangeAspect="1" noChangeArrowheads="1" noTextEdit="1"/>
          </p:cNvSpPr>
          <p:nvPr>
            <p:ph type="sldImg"/>
          </p:nvPr>
        </p:nvSpPr>
        <p:spPr>
          <a:xfrm>
            <a:off x="1143000" y="685800"/>
            <a:ext cx="4573588" cy="3429000"/>
          </a:xfrm>
          <a:ln/>
        </p:spPr>
      </p:sp>
      <p:sp>
        <p:nvSpPr>
          <p:cNvPr id="545796"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78959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EEE004-1DFB-E340-A305-6A8B286301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49891" name="Rectangle 2"/>
          <p:cNvSpPr>
            <a:spLocks noGrp="1" noRot="1" noChangeAspect="1" noChangeArrowheads="1" noTextEdit="1"/>
          </p:cNvSpPr>
          <p:nvPr>
            <p:ph type="sldImg"/>
          </p:nvPr>
        </p:nvSpPr>
        <p:spPr>
          <a:xfrm>
            <a:off x="1143000" y="685800"/>
            <a:ext cx="4573588" cy="3429000"/>
          </a:xfrm>
          <a:ln/>
        </p:spPr>
      </p:sp>
      <p:sp>
        <p:nvSpPr>
          <p:cNvPr id="549892"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1546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F7CB11-AFDA-7444-9C71-C304CAA21616}"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1939" name="Rectangle 2"/>
          <p:cNvSpPr>
            <a:spLocks noGrp="1" noRot="1" noChangeAspect="1" noChangeArrowheads="1" noTextEdit="1"/>
          </p:cNvSpPr>
          <p:nvPr>
            <p:ph type="sldImg"/>
          </p:nvPr>
        </p:nvSpPr>
        <p:spPr>
          <a:xfrm>
            <a:off x="1143000" y="685800"/>
            <a:ext cx="4573588" cy="3429000"/>
          </a:xfrm>
          <a:ln/>
        </p:spPr>
      </p:sp>
      <p:sp>
        <p:nvSpPr>
          <p:cNvPr id="55194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413085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0B4DF-45F2-874D-8685-BE8111B2400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3987" name="Rectangle 2"/>
          <p:cNvSpPr>
            <a:spLocks noGrp="1" noRot="1" noChangeAspect="1" noChangeArrowheads="1" noTextEdit="1"/>
          </p:cNvSpPr>
          <p:nvPr>
            <p:ph type="sldImg"/>
          </p:nvPr>
        </p:nvSpPr>
        <p:spPr>
          <a:xfrm>
            <a:off x="1143000" y="685800"/>
            <a:ext cx="4573588" cy="3429000"/>
          </a:xfrm>
          <a:ln/>
        </p:spPr>
      </p:sp>
      <p:sp>
        <p:nvSpPr>
          <p:cNvPr id="553988"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55993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9A550-A23E-F148-A04B-B2C7C640343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6035" name="Rectangle 2"/>
          <p:cNvSpPr>
            <a:spLocks noGrp="1" noRot="1" noChangeAspect="1" noChangeArrowheads="1" noTextEdit="1"/>
          </p:cNvSpPr>
          <p:nvPr>
            <p:ph type="sldImg"/>
          </p:nvPr>
        </p:nvSpPr>
        <p:spPr>
          <a:xfrm>
            <a:off x="1143000" y="685800"/>
            <a:ext cx="4573588" cy="3429000"/>
          </a:xfrm>
          <a:ln/>
        </p:spPr>
      </p:sp>
      <p:sp>
        <p:nvSpPr>
          <p:cNvPr id="556036"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3133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999105-E63D-2148-A5B9-58774A54F70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8083" name="Rectangle 2"/>
          <p:cNvSpPr>
            <a:spLocks noGrp="1" noRot="1" noChangeAspect="1" noChangeArrowheads="1" noTextEdit="1"/>
          </p:cNvSpPr>
          <p:nvPr>
            <p:ph type="sldImg"/>
          </p:nvPr>
        </p:nvSpPr>
        <p:spPr>
          <a:xfrm>
            <a:off x="1143000" y="685800"/>
            <a:ext cx="4573588" cy="3429000"/>
          </a:xfrm>
          <a:ln/>
        </p:spPr>
      </p:sp>
      <p:sp>
        <p:nvSpPr>
          <p:cNvPr id="55808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4844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7A47B3-B381-7A4B-82FB-D9559A3C08D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0131" name="Rectangle 2"/>
          <p:cNvSpPr>
            <a:spLocks noGrp="1" noRot="1" noChangeAspect="1" noChangeArrowheads="1" noTextEdit="1"/>
          </p:cNvSpPr>
          <p:nvPr>
            <p:ph type="sldImg"/>
          </p:nvPr>
        </p:nvSpPr>
        <p:spPr>
          <a:xfrm>
            <a:off x="1143000" y="685800"/>
            <a:ext cx="4573588" cy="3429000"/>
          </a:xfrm>
          <a:ln/>
        </p:spPr>
      </p:sp>
      <p:sp>
        <p:nvSpPr>
          <p:cNvPr id="560132"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00596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C425E5-C169-8048-B4F6-50A5C40EF7D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62179" name="Rectangle 2"/>
          <p:cNvSpPr>
            <a:spLocks noGrp="1" noRot="1" noChangeAspect="1" noChangeArrowheads="1" noTextEdit="1"/>
          </p:cNvSpPr>
          <p:nvPr>
            <p:ph type="sldImg"/>
          </p:nvPr>
        </p:nvSpPr>
        <p:spPr>
          <a:xfrm>
            <a:off x="1143000" y="685800"/>
            <a:ext cx="4573588" cy="3429000"/>
          </a:xfrm>
          <a:ln/>
        </p:spPr>
      </p:sp>
      <p:sp>
        <p:nvSpPr>
          <p:cNvPr id="56218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25483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EC9B0E-169D-564A-AB6F-24D163B356B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7299" name="Rectangle 2"/>
          <p:cNvSpPr>
            <a:spLocks noGrp="1" noRot="1" noChangeAspect="1" noChangeArrowheads="1" noTextEdit="1"/>
          </p:cNvSpPr>
          <p:nvPr>
            <p:ph type="sldImg"/>
          </p:nvPr>
        </p:nvSpPr>
        <p:spPr>
          <a:xfrm>
            <a:off x="1143000" y="685800"/>
            <a:ext cx="4573588" cy="3429000"/>
          </a:xfrm>
          <a:ln/>
        </p:spPr>
      </p:sp>
      <p:sp>
        <p:nvSpPr>
          <p:cNvPr id="56730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19566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67AFD2-EC9C-4643-AB1A-A7DA03838ED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9347" name="Rectangle 2"/>
          <p:cNvSpPr>
            <a:spLocks noGrp="1" noRot="1" noChangeAspect="1" noChangeArrowheads="1" noTextEdit="1"/>
          </p:cNvSpPr>
          <p:nvPr>
            <p:ph type="sldImg"/>
          </p:nvPr>
        </p:nvSpPr>
        <p:spPr>
          <a:xfrm>
            <a:off x="1143000" y="685800"/>
            <a:ext cx="4573588" cy="3429000"/>
          </a:xfrm>
          <a:ln/>
        </p:spPr>
      </p:sp>
      <p:sp>
        <p:nvSpPr>
          <p:cNvPr id="569348"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114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E2476A7C-4C62-F248-920F-EEA2C399E4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43474C-7AD4-2544-A375-F4D869BA51E7}" type="slidenum">
              <a:rPr lang="en-US" altLang="en-US" sz="1200">
                <a:solidFill>
                  <a:srgbClr val="000000"/>
                </a:solidFill>
              </a:rPr>
              <a:pPr/>
              <a:t>2</a:t>
            </a:fld>
            <a:endParaRPr lang="en-US" altLang="en-US" sz="1200">
              <a:solidFill>
                <a:srgbClr val="000000"/>
              </a:solidFill>
            </a:endParaRPr>
          </a:p>
        </p:txBody>
      </p:sp>
      <p:sp>
        <p:nvSpPr>
          <p:cNvPr id="123906" name="Rectangle 1026">
            <a:extLst>
              <a:ext uri="{FF2B5EF4-FFF2-40B4-BE49-F238E27FC236}">
                <a16:creationId xmlns:a16="http://schemas.microsoft.com/office/drawing/2014/main" id="{24B2BCBC-9763-D941-8AC6-83E6216C01EE}"/>
              </a:ext>
            </a:extLst>
          </p:cNvPr>
          <p:cNvSpPr>
            <a:spLocks noGrp="1" noRot="1" noChangeAspect="1" noChangeArrowheads="1"/>
          </p:cNvSpPr>
          <p:nvPr>
            <p:ph type="sldImg"/>
          </p:nvPr>
        </p:nvSpPr>
        <p:spPr>
          <a:solidFill>
            <a:srgbClr val="FFFFFF"/>
          </a:solidFill>
          <a:ln/>
        </p:spPr>
      </p:sp>
      <p:sp>
        <p:nvSpPr>
          <p:cNvPr id="123907" name="Rectangle 1027">
            <a:extLst>
              <a:ext uri="{FF2B5EF4-FFF2-40B4-BE49-F238E27FC236}">
                <a16:creationId xmlns:a16="http://schemas.microsoft.com/office/drawing/2014/main" id="{411185D4-A1FC-F345-89D8-CC74754C7EC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7B2EDFC4-1104-5B4E-97B5-10951079716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ECA4BEF-9563-C541-8DD6-C9332B3FB770}" type="slidenum">
              <a:rPr lang="en-US" altLang="en-US" sz="1200">
                <a:solidFill>
                  <a:srgbClr val="000000"/>
                </a:solidFill>
              </a:rPr>
              <a:pPr algn="r"/>
              <a:t>27</a:t>
            </a:fld>
            <a:endParaRPr lang="en-US" altLang="en-US" sz="1200">
              <a:solidFill>
                <a:srgbClr val="000000"/>
              </a:solidFill>
            </a:endParaRPr>
          </a:p>
        </p:txBody>
      </p:sp>
      <p:sp>
        <p:nvSpPr>
          <p:cNvPr id="167938" name="Rectangle 2">
            <a:extLst>
              <a:ext uri="{FF2B5EF4-FFF2-40B4-BE49-F238E27FC236}">
                <a16:creationId xmlns:a16="http://schemas.microsoft.com/office/drawing/2014/main" id="{AB6791A5-61CF-7143-A950-CC4C5E65B68D}"/>
              </a:ext>
            </a:extLst>
          </p:cNvPr>
          <p:cNvSpPr>
            <a:spLocks noGrp="1" noRot="1" noChangeAspect="1" noChangeArrowheads="1" noTextEdit="1"/>
          </p:cNvSpPr>
          <p:nvPr>
            <p:ph type="sldImg"/>
          </p:nvPr>
        </p:nvSpPr>
        <p:spPr>
          <a:xfrm>
            <a:off x="1143000" y="685800"/>
            <a:ext cx="4573588" cy="3429000"/>
          </a:xfrm>
          <a:ln/>
        </p:spPr>
      </p:sp>
      <p:sp>
        <p:nvSpPr>
          <p:cNvPr id="167939" name="Rectangle 3">
            <a:extLst>
              <a:ext uri="{FF2B5EF4-FFF2-40B4-BE49-F238E27FC236}">
                <a16:creationId xmlns:a16="http://schemas.microsoft.com/office/drawing/2014/main" id="{26D292E9-A8BF-EE41-8355-5FDE8C41F3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3DDFDEAC-45E1-D444-A1F2-F62D2D3951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053D19-8945-0345-88AC-32CB86EFE107}" type="slidenum">
              <a:rPr lang="en-US" altLang="en-US" sz="1200">
                <a:solidFill>
                  <a:srgbClr val="000000"/>
                </a:solidFill>
              </a:rPr>
              <a:pPr/>
              <a:t>28</a:t>
            </a:fld>
            <a:endParaRPr lang="en-US" altLang="en-US" sz="1200">
              <a:solidFill>
                <a:srgbClr val="000000"/>
              </a:solidFill>
            </a:endParaRPr>
          </a:p>
        </p:txBody>
      </p:sp>
      <p:sp>
        <p:nvSpPr>
          <p:cNvPr id="169986" name="Rectangle 2">
            <a:extLst>
              <a:ext uri="{FF2B5EF4-FFF2-40B4-BE49-F238E27FC236}">
                <a16:creationId xmlns:a16="http://schemas.microsoft.com/office/drawing/2014/main" id="{A554B69A-53DA-E84E-BCA4-941273CF20E1}"/>
              </a:ext>
            </a:extLst>
          </p:cNvPr>
          <p:cNvSpPr>
            <a:spLocks noGrp="1" noRot="1" noChangeAspect="1" noChangeArrowheads="1" noTextEdit="1"/>
          </p:cNvSpPr>
          <p:nvPr>
            <p:ph type="sldImg"/>
          </p:nvPr>
        </p:nvSpPr>
        <p:spPr>
          <a:solidFill>
            <a:srgbClr val="FFFFFF"/>
          </a:solidFill>
          <a:ln/>
        </p:spPr>
      </p:sp>
      <p:sp>
        <p:nvSpPr>
          <p:cNvPr id="169987" name="Rectangle 3">
            <a:extLst>
              <a:ext uri="{FF2B5EF4-FFF2-40B4-BE49-F238E27FC236}">
                <a16:creationId xmlns:a16="http://schemas.microsoft.com/office/drawing/2014/main" id="{F03035E4-70DD-684C-B0D0-D4B56D1FC4FD}"/>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God also began to open my eyes to the woman singing next to me!  She initially despised me but after a year or so she saw the light.  That</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our engagement picture.  In 1983 we returned to the USA..</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D42354B4-1DBB-A047-86FC-ED60A3013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F422B4-2976-4542-9ECD-DFC89D7BD319}" type="slidenum">
              <a:rPr lang="en-US" altLang="en-US" sz="1200">
                <a:solidFill>
                  <a:srgbClr val="000000"/>
                </a:solidFill>
              </a:rPr>
              <a:pPr/>
              <a:t>29</a:t>
            </a:fld>
            <a:endParaRPr lang="en-US" altLang="en-US" sz="1200">
              <a:solidFill>
                <a:srgbClr val="000000"/>
              </a:solidFill>
            </a:endParaRPr>
          </a:p>
        </p:txBody>
      </p:sp>
      <p:sp>
        <p:nvSpPr>
          <p:cNvPr id="172034" name="Rectangle 2">
            <a:extLst>
              <a:ext uri="{FF2B5EF4-FFF2-40B4-BE49-F238E27FC236}">
                <a16:creationId xmlns:a16="http://schemas.microsoft.com/office/drawing/2014/main" id="{8EF1BE17-7188-6D4D-9E7A-0AC6A957AE2E}"/>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C93BDD8-09EF-6C41-80A4-C6C82853ACF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 married her and took her to Dallas Seminary a few days later.  Three years later our first son was born on his grandpa</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70</a:t>
            </a:r>
            <a:r>
              <a:rPr lang="en-US" altLang="ja-JP" baseline="30000">
                <a:latin typeface="Times New Roman" panose="02020603050405020304" pitchFamily="18" charset="0"/>
                <a:ea typeface="ＭＳ Ｐゴシック" panose="020B0600070205080204" pitchFamily="34" charset="-128"/>
              </a:rPr>
              <a:t>th</a:t>
            </a:r>
            <a:r>
              <a:rPr lang="en-US" altLang="ja-JP">
                <a:latin typeface="Times New Roman" panose="02020603050405020304" pitchFamily="18" charset="0"/>
                <a:ea typeface="ＭＳ Ｐゴシック" panose="020B0600070205080204" pitchFamily="34" charset="-128"/>
              </a:rPr>
              <a:t> birthday, so we named him Kurt in honor of Susan</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father.  I also pastored a church, had a ministry to international students, and served as a chaplain.</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BDD05F8-ECEF-5641-80C4-ED29195FDBD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9689C7D-B7E1-DC44-85A4-77907BF239CF}" type="slidenum">
              <a:rPr lang="en-US" altLang="en-US" sz="1200">
                <a:solidFill>
                  <a:srgbClr val="000000"/>
                </a:solidFill>
              </a:rPr>
              <a:pPr algn="r"/>
              <a:t>30</a:t>
            </a:fld>
            <a:endParaRPr lang="en-US" altLang="en-US" sz="1200">
              <a:solidFill>
                <a:srgbClr val="000000"/>
              </a:solidFill>
            </a:endParaRPr>
          </a:p>
        </p:txBody>
      </p:sp>
      <p:sp>
        <p:nvSpPr>
          <p:cNvPr id="174082" name="Rectangle 2">
            <a:extLst>
              <a:ext uri="{FF2B5EF4-FFF2-40B4-BE49-F238E27FC236}">
                <a16:creationId xmlns:a16="http://schemas.microsoft.com/office/drawing/2014/main" id="{DAD1CAD2-E473-3A43-B031-56C5B01F88DB}"/>
              </a:ext>
            </a:extLst>
          </p:cNvPr>
          <p:cNvSpPr>
            <a:spLocks noGrp="1" noRot="1" noChangeAspect="1" noChangeArrowheads="1" noTextEdit="1"/>
          </p:cNvSpPr>
          <p:nvPr>
            <p:ph type="sldImg"/>
          </p:nvPr>
        </p:nvSpPr>
        <p:spPr>
          <a:xfrm>
            <a:off x="1143000" y="685800"/>
            <a:ext cx="4573588" cy="3429000"/>
          </a:xfrm>
          <a:ln/>
        </p:spPr>
      </p:sp>
      <p:sp>
        <p:nvSpPr>
          <p:cNvPr id="174083" name="Rectangle 3">
            <a:extLst>
              <a:ext uri="{FF2B5EF4-FFF2-40B4-BE49-F238E27FC236}">
                <a16:creationId xmlns:a16="http://schemas.microsoft.com/office/drawing/2014/main" id="{6EFAE66C-61EB-BE49-9B52-EDC8E46A0F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69AC3CE-A662-4D20-B63E-2E83B47CCD8D}" type="slidenum">
              <a:rPr lang="en-US" altLang="en-US" sz="1200">
                <a:solidFill>
                  <a:srgbClr val="000000"/>
                </a:solidFill>
                <a:latin typeface="Arial" pitchFamily="34" charset="0"/>
              </a:rPr>
              <a:pPr eaLnBrk="1" hangingPunct="1"/>
              <a:t>31</a:t>
            </a:fld>
            <a:endParaRPr lang="en-US" altLang="en-US" sz="1200">
              <a:solidFill>
                <a:srgbClr val="000000"/>
              </a:solidFill>
              <a:latin typeface="Arial" pitchFamily="34"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489754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1B9A9BE3-AB9F-4041-BAFE-1333A5EE280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4693D6C-65D7-A94D-B40B-0088D357120B}" type="slidenum">
              <a:rPr lang="en-US" altLang="en-US" sz="1200">
                <a:solidFill>
                  <a:srgbClr val="000000"/>
                </a:solidFill>
              </a:rPr>
              <a:pPr algn="r"/>
              <a:t>32</a:t>
            </a:fld>
            <a:endParaRPr lang="en-US" altLang="en-US" sz="1200">
              <a:solidFill>
                <a:srgbClr val="000000"/>
              </a:solidFill>
            </a:endParaRPr>
          </a:p>
        </p:txBody>
      </p:sp>
      <p:sp>
        <p:nvSpPr>
          <p:cNvPr id="178178" name="Rectangle 2">
            <a:extLst>
              <a:ext uri="{FF2B5EF4-FFF2-40B4-BE49-F238E27FC236}">
                <a16:creationId xmlns:a16="http://schemas.microsoft.com/office/drawing/2014/main" id="{6230AB60-4A89-7E4C-B0AA-290F067F6784}"/>
              </a:ext>
            </a:extLst>
          </p:cNvPr>
          <p:cNvSpPr>
            <a:spLocks noGrp="1" noRot="1" noChangeAspect="1" noChangeArrowheads="1" noTextEdit="1"/>
          </p:cNvSpPr>
          <p:nvPr>
            <p:ph type="sldImg"/>
          </p:nvPr>
        </p:nvSpPr>
        <p:spPr>
          <a:xfrm>
            <a:off x="1143000" y="685800"/>
            <a:ext cx="4573588" cy="3429000"/>
          </a:xfrm>
          <a:ln/>
        </p:spPr>
      </p:sp>
      <p:sp>
        <p:nvSpPr>
          <p:cNvPr id="178179" name="Rectangle 3">
            <a:extLst>
              <a:ext uri="{FF2B5EF4-FFF2-40B4-BE49-F238E27FC236}">
                <a16:creationId xmlns:a16="http://schemas.microsoft.com/office/drawing/2014/main" id="{6CBA8338-3AE5-894D-BCA8-7F5598F8C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E9A93EFA-403E-E64B-B14A-04150E024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7CFCA2-3239-0745-9730-8013D050CE66}" type="slidenum">
              <a:rPr lang="en-US" altLang="en-US" sz="1200">
                <a:solidFill>
                  <a:srgbClr val="000000"/>
                </a:solidFill>
              </a:rPr>
              <a:pPr/>
              <a:t>33</a:t>
            </a:fld>
            <a:endParaRPr lang="en-US" altLang="en-US" sz="1200">
              <a:solidFill>
                <a:srgbClr val="000000"/>
              </a:solidFill>
            </a:endParaRPr>
          </a:p>
        </p:txBody>
      </p:sp>
      <p:sp>
        <p:nvSpPr>
          <p:cNvPr id="180226" name="Rectangle 2">
            <a:extLst>
              <a:ext uri="{FF2B5EF4-FFF2-40B4-BE49-F238E27FC236}">
                <a16:creationId xmlns:a16="http://schemas.microsoft.com/office/drawing/2014/main" id="{1B09EB6C-F9C1-764F-96A1-40D7FC57C85A}"/>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321B1FBA-D697-3247-929C-3735E52E20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D14916C6-9583-F64F-A057-93320C7728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89A7A4-4C33-434F-B714-0F420EAF18EE}" type="slidenum">
              <a:rPr lang="en-US" altLang="en-US" sz="1200">
                <a:solidFill>
                  <a:srgbClr val="000000"/>
                </a:solidFill>
              </a:rPr>
              <a:pPr/>
              <a:t>34</a:t>
            </a:fld>
            <a:endParaRPr lang="en-US" altLang="en-US" sz="1200">
              <a:solidFill>
                <a:srgbClr val="000000"/>
              </a:solidFill>
            </a:endParaRPr>
          </a:p>
        </p:txBody>
      </p:sp>
      <p:sp>
        <p:nvSpPr>
          <p:cNvPr id="182274" name="Rectangle 2">
            <a:extLst>
              <a:ext uri="{FF2B5EF4-FFF2-40B4-BE49-F238E27FC236}">
                <a16:creationId xmlns:a16="http://schemas.microsoft.com/office/drawing/2014/main" id="{4D36FF9F-B19A-3A4A-A647-6D94B2DCB2CC}"/>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68C33D56-754E-1C4B-94B5-F5AA3886F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AF696217-D0CF-3D46-B027-CFFA05FCE2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E1AB5E-63A1-B944-A89B-B995D6EC142C}" type="slidenum">
              <a:rPr lang="en-US" altLang="en-US" sz="1200">
                <a:solidFill>
                  <a:srgbClr val="000000"/>
                </a:solidFill>
              </a:rPr>
              <a:pPr/>
              <a:t>35</a:t>
            </a:fld>
            <a:endParaRPr lang="en-US" altLang="en-US" sz="1200">
              <a:solidFill>
                <a:srgbClr val="000000"/>
              </a:solidFill>
            </a:endParaRPr>
          </a:p>
        </p:txBody>
      </p:sp>
      <p:sp>
        <p:nvSpPr>
          <p:cNvPr id="184322" name="Rectangle 2">
            <a:extLst>
              <a:ext uri="{FF2B5EF4-FFF2-40B4-BE49-F238E27FC236}">
                <a16:creationId xmlns:a16="http://schemas.microsoft.com/office/drawing/2014/main" id="{690F847F-6150-184E-BB2A-C8A62C19B0F7}"/>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A17DF81F-8386-D046-A341-CE2B0425E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D8BDE9F5-2022-C14B-ACD9-BFA007D30C6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A292F96-7A78-164F-9A74-03F7095D1DEC}" type="slidenum">
              <a:rPr lang="en-US" altLang="en-US" sz="1200">
                <a:solidFill>
                  <a:srgbClr val="000000"/>
                </a:solidFill>
              </a:rPr>
              <a:pPr algn="r"/>
              <a:t>36</a:t>
            </a:fld>
            <a:endParaRPr lang="en-US" altLang="en-US" sz="1200">
              <a:solidFill>
                <a:srgbClr val="000000"/>
              </a:solidFill>
            </a:endParaRPr>
          </a:p>
        </p:txBody>
      </p:sp>
      <p:sp>
        <p:nvSpPr>
          <p:cNvPr id="186370" name="Rectangle 2">
            <a:extLst>
              <a:ext uri="{FF2B5EF4-FFF2-40B4-BE49-F238E27FC236}">
                <a16:creationId xmlns:a16="http://schemas.microsoft.com/office/drawing/2014/main" id="{0F929C8E-6815-B143-88C8-761D86AC9E3A}"/>
              </a:ext>
            </a:extLst>
          </p:cNvPr>
          <p:cNvSpPr>
            <a:spLocks noGrp="1" noRot="1" noChangeAspect="1" noChangeArrowheads="1" noTextEdit="1"/>
          </p:cNvSpPr>
          <p:nvPr>
            <p:ph type="sldImg"/>
          </p:nvPr>
        </p:nvSpPr>
        <p:spPr>
          <a:xfrm>
            <a:off x="1143000" y="685800"/>
            <a:ext cx="4573588" cy="3429000"/>
          </a:xfrm>
          <a:ln/>
        </p:spPr>
      </p:sp>
      <p:sp>
        <p:nvSpPr>
          <p:cNvPr id="186371" name="Rectangle 3">
            <a:extLst>
              <a:ext uri="{FF2B5EF4-FFF2-40B4-BE49-F238E27FC236}">
                <a16:creationId xmlns:a16="http://schemas.microsoft.com/office/drawing/2014/main" id="{E4594C5B-E5CD-A949-85BA-7B3BC8E29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A448427B-8EDA-1F4F-A5C9-F2CC98ECA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CA40CB-D561-4040-B1C7-2689A108D715}" type="slidenum">
              <a:rPr lang="en-US" altLang="en-US" sz="1200">
                <a:solidFill>
                  <a:srgbClr val="000000"/>
                </a:solidFill>
              </a:rPr>
              <a:pPr/>
              <a:t>6</a:t>
            </a:fld>
            <a:endParaRPr lang="en-US" altLang="en-US" sz="1200">
              <a:solidFill>
                <a:srgbClr val="000000"/>
              </a:solidFill>
            </a:endParaRPr>
          </a:p>
        </p:txBody>
      </p:sp>
      <p:sp>
        <p:nvSpPr>
          <p:cNvPr id="129026" name="Rectangle 1026">
            <a:extLst>
              <a:ext uri="{FF2B5EF4-FFF2-40B4-BE49-F238E27FC236}">
                <a16:creationId xmlns:a16="http://schemas.microsoft.com/office/drawing/2014/main" id="{3A9B2D82-0FA3-8940-A307-D4355736EEC1}"/>
              </a:ext>
            </a:extLst>
          </p:cNvPr>
          <p:cNvSpPr>
            <a:spLocks noGrp="1" noRot="1" noChangeAspect="1" noChangeArrowheads="1"/>
          </p:cNvSpPr>
          <p:nvPr>
            <p:ph type="sldImg"/>
          </p:nvPr>
        </p:nvSpPr>
        <p:spPr>
          <a:solidFill>
            <a:srgbClr val="FFFFFF"/>
          </a:solidFill>
          <a:ln/>
        </p:spPr>
      </p:sp>
      <p:sp>
        <p:nvSpPr>
          <p:cNvPr id="129027" name="Rectangle 1027">
            <a:extLst>
              <a:ext uri="{FF2B5EF4-FFF2-40B4-BE49-F238E27FC236}">
                <a16:creationId xmlns:a16="http://schemas.microsoft.com/office/drawing/2014/main" id="{374AAC84-049B-C744-9D67-C1B7859DABD7}"/>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C83D86AC-54B9-394D-9868-84B70A0D8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0BA29C-B3DD-C543-A39E-8DDB02A5EAF5}" type="slidenum">
              <a:rPr lang="en-US" altLang="en-US" sz="1200">
                <a:solidFill>
                  <a:srgbClr val="000000"/>
                </a:solidFill>
              </a:rPr>
              <a:pPr/>
              <a:t>39</a:t>
            </a:fld>
            <a:endParaRPr lang="en-US" altLang="en-US" sz="1200">
              <a:solidFill>
                <a:srgbClr val="000000"/>
              </a:solidFill>
            </a:endParaRPr>
          </a:p>
        </p:txBody>
      </p:sp>
      <p:sp>
        <p:nvSpPr>
          <p:cNvPr id="190466" name="Rectangle 2">
            <a:extLst>
              <a:ext uri="{FF2B5EF4-FFF2-40B4-BE49-F238E27FC236}">
                <a16:creationId xmlns:a16="http://schemas.microsoft.com/office/drawing/2014/main" id="{65DD4586-4574-4E49-A688-4F0229D9E6E8}"/>
              </a:ext>
            </a:extLst>
          </p:cNvPr>
          <p:cNvSpPr>
            <a:spLocks noGrp="1" noRot="1" noChangeAspect="1" noChangeArrowheads="1"/>
          </p:cNvSpPr>
          <p:nvPr>
            <p:ph type="sldImg"/>
          </p:nvPr>
        </p:nvSpPr>
        <p:spPr>
          <a:solidFill>
            <a:srgbClr val="FFFFFF"/>
          </a:solidFill>
          <a:ln/>
        </p:spPr>
      </p:sp>
      <p:sp>
        <p:nvSpPr>
          <p:cNvPr id="190467" name="Rectangle 3">
            <a:extLst>
              <a:ext uri="{FF2B5EF4-FFF2-40B4-BE49-F238E27FC236}">
                <a16:creationId xmlns:a16="http://schemas.microsoft.com/office/drawing/2014/main" id="{B08FBE0C-B12F-F847-9C91-AE24B0B917C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C9F5ADF0-E413-A944-B218-568A628E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3FCDE4-BCB5-6548-8929-5EBDC00EFE87}" type="slidenum">
              <a:rPr lang="en-US" altLang="en-US" sz="1200">
                <a:solidFill>
                  <a:srgbClr val="000000"/>
                </a:solidFill>
              </a:rPr>
              <a:pPr/>
              <a:t>41</a:t>
            </a:fld>
            <a:endParaRPr lang="en-US" altLang="en-US" sz="1200">
              <a:solidFill>
                <a:srgbClr val="000000"/>
              </a:solidFill>
            </a:endParaRPr>
          </a:p>
        </p:txBody>
      </p:sp>
      <p:sp>
        <p:nvSpPr>
          <p:cNvPr id="193538" name="Rectangle 2">
            <a:extLst>
              <a:ext uri="{FF2B5EF4-FFF2-40B4-BE49-F238E27FC236}">
                <a16:creationId xmlns:a16="http://schemas.microsoft.com/office/drawing/2014/main" id="{57D55833-5796-B046-8BD5-100928DC4E72}"/>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7825664B-5506-014E-9ABF-905380ABC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6E3BC0A3-C3B3-FF4A-96E3-42AF6E218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507EDA-66FA-984B-AA18-E0CC4D432C29}" type="slidenum">
              <a:rPr lang="en-US" altLang="en-US" sz="1200">
                <a:solidFill>
                  <a:srgbClr val="000000"/>
                </a:solidFill>
              </a:rPr>
              <a:pPr/>
              <a:t>42</a:t>
            </a:fld>
            <a:endParaRPr lang="en-US" altLang="en-US" sz="1200">
              <a:solidFill>
                <a:srgbClr val="000000"/>
              </a:solidFill>
            </a:endParaRPr>
          </a:p>
        </p:txBody>
      </p:sp>
      <p:sp>
        <p:nvSpPr>
          <p:cNvPr id="195586" name="Rectangle 2">
            <a:extLst>
              <a:ext uri="{FF2B5EF4-FFF2-40B4-BE49-F238E27FC236}">
                <a16:creationId xmlns:a16="http://schemas.microsoft.com/office/drawing/2014/main" id="{419653E4-BE4A-C840-B5CF-F6CD7E0A0767}"/>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11E93C47-EAD7-A245-A07E-33C5A013AA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8C5115C1-1D2E-AA41-8689-6273EB2EE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E5DB68A-0B1E-B34A-A36B-D788E0708AA4}" type="slidenum">
              <a:rPr lang="en-US" altLang="en-US" sz="1200">
                <a:solidFill>
                  <a:srgbClr val="000000"/>
                </a:solidFill>
              </a:rPr>
              <a:pPr/>
              <a:t>43</a:t>
            </a:fld>
            <a:endParaRPr lang="en-US" altLang="en-US" sz="1200">
              <a:solidFill>
                <a:srgbClr val="000000"/>
              </a:solidFill>
            </a:endParaRPr>
          </a:p>
        </p:txBody>
      </p:sp>
      <p:sp>
        <p:nvSpPr>
          <p:cNvPr id="197634" name="Rectangle 2">
            <a:extLst>
              <a:ext uri="{FF2B5EF4-FFF2-40B4-BE49-F238E27FC236}">
                <a16:creationId xmlns:a16="http://schemas.microsoft.com/office/drawing/2014/main" id="{123DB2F5-2811-B145-950A-031D15FC5BE3}"/>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A5F2DBFF-6AD8-0348-9D09-95B8B4BD1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DB8C15F2-9003-5540-AA4F-FB9762845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8354BF-97CC-2544-8057-B7A1932F6C0C}" type="slidenum">
              <a:rPr lang="en-US" altLang="en-US" sz="1200">
                <a:solidFill>
                  <a:srgbClr val="000000"/>
                </a:solidFill>
              </a:rPr>
              <a:pPr/>
              <a:t>44</a:t>
            </a:fld>
            <a:endParaRPr lang="en-US" altLang="en-US" sz="1200">
              <a:solidFill>
                <a:srgbClr val="000000"/>
              </a:solidFill>
            </a:endParaRPr>
          </a:p>
        </p:txBody>
      </p:sp>
      <p:sp>
        <p:nvSpPr>
          <p:cNvPr id="199682" name="Rectangle 2">
            <a:extLst>
              <a:ext uri="{FF2B5EF4-FFF2-40B4-BE49-F238E27FC236}">
                <a16:creationId xmlns:a16="http://schemas.microsoft.com/office/drawing/2014/main" id="{2FE80DC4-5071-C34C-91EB-B1ABD6358CC7}"/>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6346DEEE-2671-8B47-943C-1365EA74D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E3E89EDF-B969-674C-98F4-D95257ED66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5559B-CBC4-0E4A-8124-ADADCE42226C}" type="slidenum">
              <a:rPr lang="en-US" altLang="en-US" sz="1200">
                <a:solidFill>
                  <a:srgbClr val="000000"/>
                </a:solidFill>
              </a:rPr>
              <a:pPr/>
              <a:t>45</a:t>
            </a:fld>
            <a:endParaRPr lang="en-US" altLang="en-US" sz="1200">
              <a:solidFill>
                <a:srgbClr val="000000"/>
              </a:solidFill>
            </a:endParaRPr>
          </a:p>
        </p:txBody>
      </p:sp>
      <p:sp>
        <p:nvSpPr>
          <p:cNvPr id="201730" name="Rectangle 2">
            <a:extLst>
              <a:ext uri="{FF2B5EF4-FFF2-40B4-BE49-F238E27FC236}">
                <a16:creationId xmlns:a16="http://schemas.microsoft.com/office/drawing/2014/main" id="{C5D4C5AC-4F3F-784B-AFA0-A8267F5D93E0}"/>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0D8614D8-100A-8248-BC71-CD31436604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0DE999-A8B6-2E49-9D56-18D86F02F933}" type="slidenum">
              <a:rPr lang="en-US" altLang="en-US" sz="1200">
                <a:solidFill>
                  <a:srgbClr val="000000"/>
                </a:solidFill>
              </a:rPr>
              <a:pPr/>
              <a:t>46</a:t>
            </a:fld>
            <a:endParaRPr lang="en-US" altLang="en-US" sz="1200">
              <a:solidFill>
                <a:srgbClr val="000000"/>
              </a:solidFill>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6E4B658-4488-B24D-AD18-A7D464125D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0664D3-1413-B643-AC51-8EDB3F1B9EC6}" type="slidenum">
              <a:rPr lang="en-US" altLang="en-US" sz="1200">
                <a:solidFill>
                  <a:srgbClr val="000000"/>
                </a:solidFill>
              </a:rPr>
              <a:pPr/>
              <a:t>47</a:t>
            </a:fld>
            <a:endParaRPr lang="en-US" altLang="en-US" sz="1200">
              <a:solidFill>
                <a:srgbClr val="000000"/>
              </a:solidFill>
            </a:endParaRPr>
          </a:p>
        </p:txBody>
      </p:sp>
      <p:sp>
        <p:nvSpPr>
          <p:cNvPr id="205826" name="Rectangle 2">
            <a:extLst>
              <a:ext uri="{FF2B5EF4-FFF2-40B4-BE49-F238E27FC236}">
                <a16:creationId xmlns:a16="http://schemas.microsoft.com/office/drawing/2014/main" id="{E02E4F03-C181-2746-8B67-883616982908}"/>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FF9A9E43-3ED0-1646-AA7A-17E7447701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349A9F51-1385-EF4B-B650-71FC0E21CE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B052A7-42D1-FE40-962F-C37DAE616118}" type="slidenum">
              <a:rPr lang="en-US" altLang="en-US" sz="1200">
                <a:solidFill>
                  <a:srgbClr val="000000"/>
                </a:solidFill>
              </a:rPr>
              <a:pPr/>
              <a:t>48</a:t>
            </a:fld>
            <a:endParaRPr lang="en-US" altLang="en-US" sz="1200">
              <a:solidFill>
                <a:srgbClr val="000000"/>
              </a:solidFill>
            </a:endParaRPr>
          </a:p>
        </p:txBody>
      </p:sp>
      <p:sp>
        <p:nvSpPr>
          <p:cNvPr id="207874" name="Rectangle 2">
            <a:extLst>
              <a:ext uri="{FF2B5EF4-FFF2-40B4-BE49-F238E27FC236}">
                <a16:creationId xmlns:a16="http://schemas.microsoft.com/office/drawing/2014/main" id="{8CB9F167-2103-3B45-8A3E-E6D0BB55BCBC}"/>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3FF7CF3A-5961-B043-BEB0-DAD794AB8CD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055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B8ECB9C8-6B67-2B46-A945-2A973C2C0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F3D2DB-67A1-A640-923E-180B3C9AF112}" type="slidenum">
              <a:rPr lang="en-US" altLang="en-US" sz="1200">
                <a:solidFill>
                  <a:srgbClr val="000000"/>
                </a:solidFill>
              </a:rPr>
              <a:pPr/>
              <a:t>7</a:t>
            </a:fld>
            <a:endParaRPr lang="en-US" altLang="en-US" sz="1200">
              <a:solidFill>
                <a:srgbClr val="000000"/>
              </a:solidFill>
            </a:endParaRPr>
          </a:p>
        </p:txBody>
      </p:sp>
      <p:sp>
        <p:nvSpPr>
          <p:cNvPr id="131074" name="Rectangle 2">
            <a:extLst>
              <a:ext uri="{FF2B5EF4-FFF2-40B4-BE49-F238E27FC236}">
                <a16:creationId xmlns:a16="http://schemas.microsoft.com/office/drawing/2014/main" id="{97E429BE-7CC3-734D-ADA7-ED3DF528D2B7}"/>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87426AA2-D0A1-814E-8900-9FCCF35B41A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B44ED70B-2CA1-4F43-BB1E-276A866AB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10488-77A8-0842-BBF5-8890ED942582}" type="slidenum">
              <a:rPr lang="en-US" altLang="en-US" sz="1200">
                <a:solidFill>
                  <a:srgbClr val="000000"/>
                </a:solidFill>
              </a:rPr>
              <a:pPr/>
              <a:t>50</a:t>
            </a:fld>
            <a:endParaRPr lang="en-US" altLang="en-US" sz="1200">
              <a:solidFill>
                <a:srgbClr val="000000"/>
              </a:solidFill>
            </a:endParaRPr>
          </a:p>
        </p:txBody>
      </p:sp>
      <p:sp>
        <p:nvSpPr>
          <p:cNvPr id="211970" name="Rectangle 2">
            <a:extLst>
              <a:ext uri="{FF2B5EF4-FFF2-40B4-BE49-F238E27FC236}">
                <a16:creationId xmlns:a16="http://schemas.microsoft.com/office/drawing/2014/main" id="{853CB030-771A-6C45-AF58-936B05C44C58}"/>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4C9CD80-4324-0C4A-8AA8-A95DABF32FD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A3BEA8C1-5D33-7744-BD54-8F5228B5A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5F310-5BFC-1748-8067-BAB3435E2A2A}" type="slidenum">
              <a:rPr lang="en-US" altLang="en-US" sz="1200">
                <a:solidFill>
                  <a:srgbClr val="000000"/>
                </a:solidFill>
              </a:rPr>
              <a:pPr/>
              <a:t>52</a:t>
            </a:fld>
            <a:endParaRPr lang="en-US" altLang="en-US" sz="1200">
              <a:solidFill>
                <a:srgbClr val="000000"/>
              </a:solidFill>
            </a:endParaRPr>
          </a:p>
        </p:txBody>
      </p:sp>
      <p:sp>
        <p:nvSpPr>
          <p:cNvPr id="215042" name="Rectangle 2">
            <a:extLst>
              <a:ext uri="{FF2B5EF4-FFF2-40B4-BE49-F238E27FC236}">
                <a16:creationId xmlns:a16="http://schemas.microsoft.com/office/drawing/2014/main" id="{E942E247-AB45-964D-85D6-29F492D7B6E5}"/>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887569D8-D9FA-0944-9D80-117B6ABF0E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EE35901C-E9EF-B041-A58D-AC200AE91DA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AD1132F-7A4E-FE48-996E-94AA02E15F83}" type="slidenum">
              <a:rPr lang="en-US" altLang="en-US" sz="1200">
                <a:solidFill>
                  <a:srgbClr val="000000"/>
                </a:solidFill>
                <a:latin typeface="Times New Roman" panose="02020603050405020304" pitchFamily="18" charset="0"/>
              </a:rPr>
              <a:pPr algn="r"/>
              <a:t>53</a:t>
            </a:fld>
            <a:endParaRPr lang="en-US" altLang="en-US" sz="1200">
              <a:solidFill>
                <a:srgbClr val="000000"/>
              </a:solidFill>
              <a:latin typeface="Times New Roman" panose="02020603050405020304" pitchFamily="18" charset="0"/>
            </a:endParaRPr>
          </a:p>
        </p:txBody>
      </p:sp>
      <p:sp>
        <p:nvSpPr>
          <p:cNvPr id="217090" name="Rectangle 2">
            <a:extLst>
              <a:ext uri="{FF2B5EF4-FFF2-40B4-BE49-F238E27FC236}">
                <a16:creationId xmlns:a16="http://schemas.microsoft.com/office/drawing/2014/main" id="{E9D7F551-802E-1843-B1C6-88D56BACAC47}"/>
              </a:ext>
            </a:extLst>
          </p:cNvPr>
          <p:cNvSpPr>
            <a:spLocks noGrp="1" noRot="1" noChangeAspect="1" noChangeArrowheads="1" noTextEdit="1"/>
          </p:cNvSpPr>
          <p:nvPr>
            <p:ph type="sldImg"/>
          </p:nvPr>
        </p:nvSpPr>
        <p:spPr>
          <a:xfrm>
            <a:off x="1143000" y="685800"/>
            <a:ext cx="4573588" cy="3429000"/>
          </a:xfrm>
          <a:ln/>
        </p:spPr>
      </p:sp>
      <p:sp>
        <p:nvSpPr>
          <p:cNvPr id="217091" name="Rectangle 3">
            <a:extLst>
              <a:ext uri="{FF2B5EF4-FFF2-40B4-BE49-F238E27FC236}">
                <a16:creationId xmlns:a16="http://schemas.microsoft.com/office/drawing/2014/main" id="{B4A0F481-D76F-1744-8B1D-D9924D096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DC27EABD-56ED-EC49-BE5F-8B0AB3757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183D4B-1C57-5347-B763-41B4A1E85538}" type="slidenum">
              <a:rPr lang="en-US" altLang="en-US" sz="1200">
                <a:solidFill>
                  <a:srgbClr val="000000"/>
                </a:solidFill>
              </a:rPr>
              <a:pPr/>
              <a:t>54</a:t>
            </a:fld>
            <a:endParaRPr lang="en-US" altLang="en-US" sz="1200">
              <a:solidFill>
                <a:srgbClr val="000000"/>
              </a:solidFill>
            </a:endParaRPr>
          </a:p>
        </p:txBody>
      </p:sp>
      <p:sp>
        <p:nvSpPr>
          <p:cNvPr id="219138" name="Rectangle 2">
            <a:extLst>
              <a:ext uri="{FF2B5EF4-FFF2-40B4-BE49-F238E27FC236}">
                <a16:creationId xmlns:a16="http://schemas.microsoft.com/office/drawing/2014/main" id="{3DE8F902-CC8B-0C49-BCC1-10C2580202FB}"/>
              </a:ext>
            </a:extLst>
          </p:cNvPr>
          <p:cNvSpPr>
            <a:spLocks noGrp="1" noRot="1" noChangeAspect="1" noChangeArrowheads="1"/>
          </p:cNvSpPr>
          <p:nvPr>
            <p:ph type="sldImg"/>
          </p:nvPr>
        </p:nvSpPr>
        <p:spPr>
          <a:solidFill>
            <a:srgbClr val="FFFFFF"/>
          </a:solidFill>
          <a:ln/>
        </p:spPr>
      </p:sp>
      <p:sp>
        <p:nvSpPr>
          <p:cNvPr id="219139" name="Rectangle 3">
            <a:extLst>
              <a:ext uri="{FF2B5EF4-FFF2-40B4-BE49-F238E27FC236}">
                <a16:creationId xmlns:a16="http://schemas.microsoft.com/office/drawing/2014/main" id="{58861064-3F76-8B41-95F1-CBA733506FD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A414AE10-7C95-7F4F-98FB-E1E6CCB1813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1E30AFE-AD06-8E48-B260-6C754CE7B73D}" type="slidenum">
              <a:rPr lang="en-US" altLang="en-US" sz="1200">
                <a:solidFill>
                  <a:srgbClr val="000000"/>
                </a:solidFill>
              </a:rPr>
              <a:pPr algn="r"/>
              <a:t>55</a:t>
            </a:fld>
            <a:endParaRPr lang="en-US" altLang="en-US" sz="1200">
              <a:solidFill>
                <a:srgbClr val="000000"/>
              </a:solidFill>
            </a:endParaRPr>
          </a:p>
        </p:txBody>
      </p:sp>
      <p:sp>
        <p:nvSpPr>
          <p:cNvPr id="221186" name="Rectangle 2">
            <a:extLst>
              <a:ext uri="{FF2B5EF4-FFF2-40B4-BE49-F238E27FC236}">
                <a16:creationId xmlns:a16="http://schemas.microsoft.com/office/drawing/2014/main" id="{E1513ED6-21BD-7842-AF16-242802747A7C}"/>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1187" name="Rectangle 3">
            <a:extLst>
              <a:ext uri="{FF2B5EF4-FFF2-40B4-BE49-F238E27FC236}">
                <a16:creationId xmlns:a16="http://schemas.microsoft.com/office/drawing/2014/main" id="{27EB70B2-A4E3-2249-928D-1DEEDC5F29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1DFAA0E4-040B-E644-B0F3-10A9F64DB1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D7FEAE4-08E5-3C4B-815E-E0388549273F}" type="slidenum">
              <a:rPr lang="en-US" altLang="en-US" sz="1200">
                <a:solidFill>
                  <a:srgbClr val="000000"/>
                </a:solidFill>
              </a:rPr>
              <a:pPr algn="r"/>
              <a:t>56</a:t>
            </a:fld>
            <a:endParaRPr lang="en-US" altLang="en-US" sz="1200">
              <a:solidFill>
                <a:srgbClr val="000000"/>
              </a:solidFill>
            </a:endParaRPr>
          </a:p>
        </p:txBody>
      </p:sp>
      <p:sp>
        <p:nvSpPr>
          <p:cNvPr id="223234" name="Rectangle 2">
            <a:extLst>
              <a:ext uri="{FF2B5EF4-FFF2-40B4-BE49-F238E27FC236}">
                <a16:creationId xmlns:a16="http://schemas.microsoft.com/office/drawing/2014/main" id="{D98A464F-9861-DB4D-8361-0BC20069EF60}"/>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3235" name="Rectangle 3">
            <a:extLst>
              <a:ext uri="{FF2B5EF4-FFF2-40B4-BE49-F238E27FC236}">
                <a16:creationId xmlns:a16="http://schemas.microsoft.com/office/drawing/2014/main" id="{7BF5B44C-505C-5249-9F8B-C0C992D4AF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E794179D-1A16-EA4F-8267-EF5AF4B14E9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9FB1D2D-F3D3-8545-9BB5-B3583D9D28D6}" type="slidenum">
              <a:rPr lang="en-US" altLang="en-US" sz="1200">
                <a:solidFill>
                  <a:srgbClr val="000000"/>
                </a:solidFill>
              </a:rPr>
              <a:pPr algn="r"/>
              <a:t>57</a:t>
            </a:fld>
            <a:endParaRPr lang="en-US" altLang="en-US" sz="1200">
              <a:solidFill>
                <a:srgbClr val="000000"/>
              </a:solidFill>
            </a:endParaRPr>
          </a:p>
        </p:txBody>
      </p:sp>
      <p:sp>
        <p:nvSpPr>
          <p:cNvPr id="225282" name="Rectangle 2">
            <a:extLst>
              <a:ext uri="{FF2B5EF4-FFF2-40B4-BE49-F238E27FC236}">
                <a16:creationId xmlns:a16="http://schemas.microsoft.com/office/drawing/2014/main" id="{7AF1CD22-7483-1247-806B-AD2F479F6A22}"/>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5283" name="Rectangle 3">
            <a:extLst>
              <a:ext uri="{FF2B5EF4-FFF2-40B4-BE49-F238E27FC236}">
                <a16:creationId xmlns:a16="http://schemas.microsoft.com/office/drawing/2014/main" id="{164975D1-12C5-AA49-94EB-60826AC7164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E58B2185-5899-BB4E-9B66-2D59505D33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D3B6E9-18F6-2143-8772-B4F4A7E50952}" type="slidenum">
              <a:rPr lang="en-US" altLang="en-US" sz="1200">
                <a:solidFill>
                  <a:srgbClr val="000000"/>
                </a:solidFill>
              </a:rPr>
              <a:pPr/>
              <a:t>58</a:t>
            </a:fld>
            <a:endParaRPr lang="en-US" altLang="en-US" sz="1200">
              <a:solidFill>
                <a:srgbClr val="000000"/>
              </a:solidFill>
            </a:endParaRPr>
          </a:p>
        </p:txBody>
      </p:sp>
      <p:sp>
        <p:nvSpPr>
          <p:cNvPr id="227330" name="Rectangle 1026">
            <a:extLst>
              <a:ext uri="{FF2B5EF4-FFF2-40B4-BE49-F238E27FC236}">
                <a16:creationId xmlns:a16="http://schemas.microsoft.com/office/drawing/2014/main" id="{BA45DF76-A353-4A48-9603-C4CAB97A92B6}"/>
              </a:ext>
            </a:extLst>
          </p:cNvPr>
          <p:cNvSpPr>
            <a:spLocks noGrp="1" noRot="1" noChangeAspect="1" noChangeArrowheads="1"/>
          </p:cNvSpPr>
          <p:nvPr>
            <p:ph type="sldImg"/>
          </p:nvPr>
        </p:nvSpPr>
        <p:spPr>
          <a:solidFill>
            <a:srgbClr val="FFFFFF"/>
          </a:solidFill>
          <a:ln/>
        </p:spPr>
      </p:sp>
      <p:sp>
        <p:nvSpPr>
          <p:cNvPr id="227331" name="Rectangle 1027">
            <a:extLst>
              <a:ext uri="{FF2B5EF4-FFF2-40B4-BE49-F238E27FC236}">
                <a16:creationId xmlns:a16="http://schemas.microsoft.com/office/drawing/2014/main" id="{25CB8DB9-2CC0-F947-9BC5-EFFB56399C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C4392A10-B2AC-6043-9711-0C1133DF1F5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DB0909F-542C-DD47-84DE-3BA0271B8B24}" type="slidenum">
              <a:rPr lang="en-US" altLang="en-US" sz="1200">
                <a:solidFill>
                  <a:srgbClr val="000000"/>
                </a:solidFill>
              </a:rPr>
              <a:pPr algn="r"/>
              <a:t>69</a:t>
            </a:fld>
            <a:endParaRPr lang="en-US" altLang="en-US" sz="1200">
              <a:solidFill>
                <a:srgbClr val="000000"/>
              </a:solidFill>
            </a:endParaRPr>
          </a:p>
        </p:txBody>
      </p:sp>
      <p:sp>
        <p:nvSpPr>
          <p:cNvPr id="239618" name="Rectangle 2">
            <a:extLst>
              <a:ext uri="{FF2B5EF4-FFF2-40B4-BE49-F238E27FC236}">
                <a16:creationId xmlns:a16="http://schemas.microsoft.com/office/drawing/2014/main" id="{58E5BB80-98D1-2E43-9A0E-FA20764C014C}"/>
              </a:ext>
            </a:extLst>
          </p:cNvPr>
          <p:cNvSpPr>
            <a:spLocks noGrp="1" noRot="1" noChangeAspect="1" noChangeArrowheads="1" noTextEdit="1"/>
          </p:cNvSpPr>
          <p:nvPr>
            <p:ph type="sldImg"/>
          </p:nvPr>
        </p:nvSpPr>
        <p:spPr>
          <a:xfrm>
            <a:off x="1143000" y="685800"/>
            <a:ext cx="4573588" cy="3429000"/>
          </a:xfrm>
          <a:ln/>
        </p:spPr>
      </p:sp>
      <p:sp>
        <p:nvSpPr>
          <p:cNvPr id="239619" name="Rectangle 3">
            <a:extLst>
              <a:ext uri="{FF2B5EF4-FFF2-40B4-BE49-F238E27FC236}">
                <a16:creationId xmlns:a16="http://schemas.microsoft.com/office/drawing/2014/main" id="{5653BF01-453A-434F-B04F-9A0F7F63A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2B7368AA-1D5A-234F-BEE6-B469006CD2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74B2913-3469-554C-B90F-1ED1D6FF6821}" type="slidenum">
              <a:rPr lang="en-US" altLang="en-US" sz="1200">
                <a:solidFill>
                  <a:srgbClr val="000000"/>
                </a:solidFill>
              </a:rPr>
              <a:pPr algn="r"/>
              <a:t>70</a:t>
            </a:fld>
            <a:endParaRPr lang="en-US" altLang="en-US" sz="1200">
              <a:solidFill>
                <a:srgbClr val="000000"/>
              </a:solidFill>
            </a:endParaRPr>
          </a:p>
        </p:txBody>
      </p:sp>
      <p:sp>
        <p:nvSpPr>
          <p:cNvPr id="241666" name="Rectangle 2">
            <a:extLst>
              <a:ext uri="{FF2B5EF4-FFF2-40B4-BE49-F238E27FC236}">
                <a16:creationId xmlns:a16="http://schemas.microsoft.com/office/drawing/2014/main" id="{57599AF1-5D65-4945-87C7-8E1BC064B92D}"/>
              </a:ext>
            </a:extLst>
          </p:cNvPr>
          <p:cNvSpPr>
            <a:spLocks noGrp="1" noRot="1" noChangeAspect="1" noChangeArrowheads="1" noTextEdit="1"/>
          </p:cNvSpPr>
          <p:nvPr>
            <p:ph type="sldImg"/>
          </p:nvPr>
        </p:nvSpPr>
        <p:spPr>
          <a:xfrm>
            <a:off x="1143000" y="685800"/>
            <a:ext cx="4573588" cy="3429000"/>
          </a:xfrm>
          <a:ln/>
        </p:spPr>
      </p:sp>
      <p:sp>
        <p:nvSpPr>
          <p:cNvPr id="241667" name="Rectangle 3">
            <a:extLst>
              <a:ext uri="{FF2B5EF4-FFF2-40B4-BE49-F238E27FC236}">
                <a16:creationId xmlns:a16="http://schemas.microsoft.com/office/drawing/2014/main" id="{FCB693FD-3D75-F54D-BE79-B36BE672C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66D095-B455-834E-B5B7-0E160D8867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13027" name="Rectangle 2"/>
          <p:cNvSpPr>
            <a:spLocks noGrp="1" noRot="1" noChangeAspect="1" noChangeArrowheads="1" noTextEdit="1"/>
          </p:cNvSpPr>
          <p:nvPr>
            <p:ph type="sldImg"/>
          </p:nvPr>
        </p:nvSpPr>
        <p:spPr>
          <a:xfrm>
            <a:off x="1143000" y="685800"/>
            <a:ext cx="4573588" cy="3429000"/>
          </a:xfrm>
          <a:ln/>
        </p:spPr>
      </p:sp>
      <p:sp>
        <p:nvSpPr>
          <p:cNvPr id="513028"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rPr>
              <a:t>The church is a body—not a building.</a:t>
            </a:r>
          </a:p>
          <a:p>
            <a:r>
              <a:rPr lang="en-US" b="1" dirty="0">
                <a:latin typeface="Times New Roman" charset="0"/>
              </a:rPr>
              <a:t>In ancient Athens, the citizens were very appreciative of their privilege to be a vital part of the city-state—and they recognized their responsibility as well.  When a herald would call a meeting of the citizens, each would close his shop, drop what he was doing, and walk out of the city, past the Acropolis and to the next hill for a meeting.  This group became known as the </a:t>
            </a:r>
            <a:r>
              <a:rPr lang="en-US" b="1" i="1" dirty="0">
                <a:latin typeface="Times New Roman" charset="0"/>
              </a:rPr>
              <a:t>ecclesia</a:t>
            </a:r>
            <a:r>
              <a:rPr lang="en-US" b="1" dirty="0">
                <a:latin typeface="Times New Roman" charset="0"/>
              </a:rPr>
              <a:t>, or </a:t>
            </a:r>
            <a:r>
              <a:rPr lang="ru-RU" altLang="ja-JP" b="1" dirty="0">
                <a:latin typeface="Times New Roman" charset="0"/>
              </a:rPr>
              <a:t>"</a:t>
            </a:r>
            <a:r>
              <a:rPr lang="en-US" b="1" dirty="0">
                <a:latin typeface="Times New Roman" charset="0"/>
              </a:rPr>
              <a:t>called out ones.</a:t>
            </a:r>
            <a:r>
              <a:rPr lang="ru-RU" altLang="ja-JP" b="1" dirty="0">
                <a:latin typeface="Times New Roman" charset="0"/>
              </a:rPr>
              <a:t>"</a:t>
            </a:r>
            <a:br>
              <a:rPr lang="en-US" b="1" dirty="0">
                <a:latin typeface="Times New Roman" charset="0"/>
              </a:rPr>
            </a:br>
            <a:r>
              <a:rPr lang="en-US" b="1" dirty="0">
                <a:latin typeface="Times New Roman" charset="0"/>
              </a:rPr>
              <a:t>Some citizens, of course, loved the </a:t>
            </a:r>
            <a:r>
              <a:rPr lang="en-US" b="1" i="1" dirty="0">
                <a:latin typeface="Times New Roman" charset="0"/>
              </a:rPr>
              <a:t>privileges</a:t>
            </a:r>
            <a:r>
              <a:rPr lang="en-US" b="1" dirty="0">
                <a:latin typeface="Times New Roman" charset="0"/>
              </a:rPr>
              <a:t> of being part of the city-state but felt no </a:t>
            </a:r>
            <a:r>
              <a:rPr lang="en-US" b="1" i="1" dirty="0">
                <a:latin typeface="Times New Roman" charset="0"/>
              </a:rPr>
              <a:t>responsibility</a:t>
            </a:r>
            <a:r>
              <a:rPr lang="en-US" b="1" dirty="0">
                <a:latin typeface="Times New Roman" charset="0"/>
              </a:rPr>
              <a:t> for it.  They left their shops open and refused to join the </a:t>
            </a:r>
            <a:r>
              <a:rPr lang="en-US" b="1" i="1" dirty="0">
                <a:latin typeface="Times New Roman" charset="0"/>
              </a:rPr>
              <a:t>ecclesia</a:t>
            </a:r>
            <a:r>
              <a:rPr lang="en-US" b="1" dirty="0">
                <a:latin typeface="Times New Roman" charset="0"/>
              </a:rPr>
              <a:t>, so the latter called them </a:t>
            </a:r>
            <a:r>
              <a:rPr lang="en-US" b="1" i="1" dirty="0" err="1">
                <a:latin typeface="Times New Roman" charset="0"/>
              </a:rPr>
              <a:t>idiotes</a:t>
            </a:r>
            <a:r>
              <a:rPr lang="en-US" b="1" dirty="0">
                <a:latin typeface="Times New Roman" charset="0"/>
              </a:rPr>
              <a:t>, or ones who did their own thing for selfish purposes.  We derive our English word </a:t>
            </a:r>
            <a:r>
              <a:rPr lang="ru-RU" altLang="ja-JP" b="1" dirty="0">
                <a:latin typeface="Times New Roman" charset="0"/>
              </a:rPr>
              <a:t>"</a:t>
            </a:r>
            <a:r>
              <a:rPr lang="en-US" b="1" dirty="0">
                <a:latin typeface="Times New Roman" charset="0"/>
              </a:rPr>
              <a:t>idiot</a:t>
            </a:r>
            <a:r>
              <a:rPr lang="ru-RU" altLang="ja-JP" b="1" dirty="0">
                <a:latin typeface="Times New Roman" charset="0"/>
              </a:rPr>
              <a:t>"</a:t>
            </a:r>
            <a:r>
              <a:rPr lang="en-US" b="1" dirty="0">
                <a:latin typeface="Times New Roman" charset="0"/>
              </a:rPr>
              <a:t> from this group of lazy people characterized by self concern and social irresponsibility (CHURCH definition of—</a:t>
            </a:r>
            <a:r>
              <a:rPr lang="ru-RU" altLang="ja-JP" b="1" dirty="0">
                <a:latin typeface="Times New Roman" charset="0"/>
              </a:rPr>
              <a:t>"</a:t>
            </a:r>
            <a:r>
              <a:rPr lang="en-US" b="1" dirty="0">
                <a:latin typeface="Times New Roman" charset="0"/>
              </a:rPr>
              <a:t>called out ones</a:t>
            </a:r>
            <a:r>
              <a:rPr lang="ru-RU" altLang="ja-JP" b="1" dirty="0">
                <a:latin typeface="Times New Roman" charset="0"/>
              </a:rPr>
              <a:t>"</a:t>
            </a:r>
            <a:r>
              <a:rPr lang="en-US" b="1" dirty="0">
                <a:latin typeface="Times New Roman" charset="0"/>
              </a:rPr>
              <a:t> by Stuart Briscoe, Singapore missionary retreat, 92).</a:t>
            </a:r>
          </a:p>
          <a:p>
            <a:r>
              <a:rPr lang="en-US" b="1" dirty="0">
                <a:latin typeface="Times New Roman" charset="0"/>
              </a:rPr>
              <a:t>For the first three centuries of Christianity, the body of believers was always called the </a:t>
            </a:r>
            <a:r>
              <a:rPr lang="en-US" b="1" i="1" dirty="0">
                <a:latin typeface="Times New Roman" charset="0"/>
              </a:rPr>
              <a:t>ecclesia</a:t>
            </a:r>
            <a:r>
              <a:rPr lang="en-US" b="1" dirty="0">
                <a:latin typeface="Times New Roman" charset="0"/>
              </a:rPr>
              <a:t>.  Only in the time of Constantine in the 4</a:t>
            </a:r>
            <a:r>
              <a:rPr lang="en-US" b="1" baseline="30000" dirty="0">
                <a:latin typeface="Times New Roman" charset="0"/>
              </a:rPr>
              <a:t>th</a:t>
            </a:r>
            <a:r>
              <a:rPr lang="en-US" b="1" dirty="0">
                <a:latin typeface="Times New Roman" charset="0"/>
              </a:rPr>
              <a:t> century did the term </a:t>
            </a:r>
            <a:r>
              <a:rPr lang="en-US" b="1" i="1" dirty="0" err="1">
                <a:latin typeface="Times New Roman" charset="0"/>
              </a:rPr>
              <a:t>kurioikos</a:t>
            </a:r>
            <a:r>
              <a:rPr lang="en-US" b="1" dirty="0">
                <a:latin typeface="Times New Roman" charset="0"/>
              </a:rPr>
              <a:t>, </a:t>
            </a:r>
            <a:r>
              <a:rPr lang="ru-RU" altLang="ja-JP" b="1" dirty="0">
                <a:latin typeface="Times New Roman" charset="0"/>
              </a:rPr>
              <a:t>"</a:t>
            </a:r>
            <a:r>
              <a:rPr lang="en-US" b="1" dirty="0">
                <a:latin typeface="Times New Roman" charset="0"/>
              </a:rPr>
              <a:t>house of the Lord,</a:t>
            </a:r>
            <a:r>
              <a:rPr lang="ru-RU" altLang="ja-JP" b="1" dirty="0">
                <a:latin typeface="Times New Roman" charset="0"/>
              </a:rPr>
              <a:t>"</a:t>
            </a:r>
            <a:r>
              <a:rPr lang="en-US" b="1" dirty="0">
                <a:latin typeface="Times New Roman" charset="0"/>
              </a:rPr>
              <a:t> come about, from which through the Latin we arrive at our English word </a:t>
            </a:r>
            <a:r>
              <a:rPr lang="ru-RU" altLang="ja-JP" b="1" dirty="0">
                <a:latin typeface="Times New Roman" charset="0"/>
              </a:rPr>
              <a:t>"</a:t>
            </a:r>
            <a:r>
              <a:rPr lang="en-US" b="1" dirty="0">
                <a:latin typeface="Times New Roman" charset="0"/>
              </a:rPr>
              <a:t>church.</a:t>
            </a:r>
            <a:r>
              <a:rPr lang="ru-RU" altLang="ja-JP" b="1" dirty="0">
                <a:latin typeface="Times New Roman" charset="0"/>
              </a:rPr>
              <a:t>"</a:t>
            </a:r>
            <a:r>
              <a:rPr lang="en-US" b="1" dirty="0">
                <a:latin typeface="Times New Roman" charset="0"/>
              </a:rPr>
              <a:t>  The early Christians never associated themselves with a building called the </a:t>
            </a:r>
            <a:r>
              <a:rPr lang="ru-RU" altLang="ja-JP" b="1" dirty="0">
                <a:latin typeface="Times New Roman" charset="0"/>
              </a:rPr>
              <a:t>"</a:t>
            </a:r>
            <a:r>
              <a:rPr lang="en-US" b="1" dirty="0">
                <a:latin typeface="Times New Roman" charset="0"/>
              </a:rPr>
              <a:t>church</a:t>
            </a:r>
            <a:r>
              <a:rPr lang="ru-RU" altLang="ja-JP" b="1" dirty="0">
                <a:latin typeface="Times New Roman" charset="0"/>
              </a:rPr>
              <a:t>"</a:t>
            </a:r>
            <a:r>
              <a:rPr lang="en-US" b="1" dirty="0">
                <a:latin typeface="Times New Roman" charset="0"/>
              </a:rPr>
              <a:t> (CHURCH body, not a building by W.A. Criswell at DTS chapel).  They saw themselves only as the </a:t>
            </a:r>
            <a:r>
              <a:rPr lang="en-US" b="1" i="1" dirty="0">
                <a:latin typeface="Times New Roman" charset="0"/>
              </a:rPr>
              <a:t>ecclesia</a:t>
            </a:r>
            <a:r>
              <a:rPr lang="en-US" b="1" dirty="0">
                <a:latin typeface="Times New Roman" charset="0"/>
              </a:rPr>
              <a:t>, or </a:t>
            </a:r>
            <a:r>
              <a:rPr lang="ru-RU" altLang="ja-JP" b="1" dirty="0">
                <a:latin typeface="Times New Roman" charset="0"/>
              </a:rPr>
              <a:t>"</a:t>
            </a:r>
            <a:r>
              <a:rPr lang="en-US" b="1" dirty="0">
                <a:latin typeface="Times New Roman" charset="0"/>
              </a:rPr>
              <a:t>called out ones</a:t>
            </a:r>
            <a:r>
              <a:rPr lang="ru-RU" altLang="ja-JP" b="1" dirty="0">
                <a:latin typeface="Times New Roman" charset="0"/>
              </a:rPr>
              <a:t>"</a:t>
            </a:r>
            <a:r>
              <a:rPr lang="en-US" b="1" dirty="0">
                <a:latin typeface="Times New Roman" charset="0"/>
              </a:rPr>
              <a:t>—called out from the world to be God</a:t>
            </a:r>
            <a:r>
              <a:rPr lang="uk-UA" altLang="ja-JP" b="1" dirty="0">
                <a:latin typeface="Times New Roman" charset="0"/>
              </a:rPr>
              <a:t>'</a:t>
            </a:r>
            <a:r>
              <a:rPr lang="en-US" b="1" dirty="0">
                <a:latin typeface="Times New Roman" charset="0"/>
              </a:rPr>
              <a:t>s own people!</a:t>
            </a:r>
          </a:p>
        </p:txBody>
      </p:sp>
    </p:spTree>
    <p:extLst>
      <p:ext uri="{BB962C8B-B14F-4D97-AF65-F5344CB8AC3E}">
        <p14:creationId xmlns:p14="http://schemas.microsoft.com/office/powerpoint/2010/main" val="4022033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F01E54B2-3DC7-1641-83B4-84C096CCD71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EEF9E7C-07FB-3D43-8C7A-BC3118F4F21D}" type="slidenum">
              <a:rPr lang="en-US" altLang="en-US" sz="1200">
                <a:solidFill>
                  <a:srgbClr val="000000"/>
                </a:solidFill>
              </a:rPr>
              <a:pPr algn="r"/>
              <a:t>71</a:t>
            </a:fld>
            <a:endParaRPr lang="en-US" altLang="en-US" sz="1200">
              <a:solidFill>
                <a:srgbClr val="000000"/>
              </a:solidFill>
            </a:endParaRPr>
          </a:p>
        </p:txBody>
      </p:sp>
      <p:sp>
        <p:nvSpPr>
          <p:cNvPr id="243714" name="Rectangle 2">
            <a:extLst>
              <a:ext uri="{FF2B5EF4-FFF2-40B4-BE49-F238E27FC236}">
                <a16:creationId xmlns:a16="http://schemas.microsoft.com/office/drawing/2014/main" id="{36291CF4-114F-A64A-B360-41EFAED876D9}"/>
              </a:ext>
            </a:extLst>
          </p:cNvPr>
          <p:cNvSpPr>
            <a:spLocks noGrp="1" noRot="1" noChangeAspect="1" noChangeArrowheads="1" noTextEdit="1"/>
          </p:cNvSpPr>
          <p:nvPr>
            <p:ph type="sldImg"/>
          </p:nvPr>
        </p:nvSpPr>
        <p:spPr>
          <a:xfrm>
            <a:off x="1143000" y="685800"/>
            <a:ext cx="4573588" cy="3429000"/>
          </a:xfrm>
          <a:ln/>
        </p:spPr>
      </p:sp>
      <p:sp>
        <p:nvSpPr>
          <p:cNvPr id="243715" name="Rectangle 3">
            <a:extLst>
              <a:ext uri="{FF2B5EF4-FFF2-40B4-BE49-F238E27FC236}">
                <a16:creationId xmlns:a16="http://schemas.microsoft.com/office/drawing/2014/main" id="{E95B7764-4DD5-184D-9672-27D384532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2E2CA582-F2ED-9643-9954-DBF47A2CA5E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36EF2F0-F8FE-BD46-8347-2E34C025A9C4}" type="slidenum">
              <a:rPr lang="en-US" altLang="en-US" sz="1200">
                <a:solidFill>
                  <a:srgbClr val="000000"/>
                </a:solidFill>
              </a:rPr>
              <a:pPr algn="r"/>
              <a:t>73</a:t>
            </a:fld>
            <a:endParaRPr lang="en-US" altLang="en-US" sz="1200">
              <a:solidFill>
                <a:srgbClr val="000000"/>
              </a:solidFill>
            </a:endParaRPr>
          </a:p>
        </p:txBody>
      </p:sp>
      <p:sp>
        <p:nvSpPr>
          <p:cNvPr id="246786" name="Rectangle 2">
            <a:extLst>
              <a:ext uri="{FF2B5EF4-FFF2-40B4-BE49-F238E27FC236}">
                <a16:creationId xmlns:a16="http://schemas.microsoft.com/office/drawing/2014/main" id="{A949F5D2-7E5E-3042-AE5F-D1C47C32FFF7}"/>
              </a:ext>
            </a:extLst>
          </p:cNvPr>
          <p:cNvSpPr>
            <a:spLocks noGrp="1" noRot="1" noChangeAspect="1" noChangeArrowheads="1" noTextEdit="1"/>
          </p:cNvSpPr>
          <p:nvPr>
            <p:ph type="sldImg"/>
          </p:nvPr>
        </p:nvSpPr>
        <p:spPr>
          <a:xfrm>
            <a:off x="1143000" y="685800"/>
            <a:ext cx="4573588" cy="3429000"/>
          </a:xfrm>
          <a:ln/>
        </p:spPr>
      </p:sp>
      <p:sp>
        <p:nvSpPr>
          <p:cNvPr id="246787" name="Rectangle 3">
            <a:extLst>
              <a:ext uri="{FF2B5EF4-FFF2-40B4-BE49-F238E27FC236}">
                <a16:creationId xmlns:a16="http://schemas.microsoft.com/office/drawing/2014/main" id="{64475ADF-2E35-C944-BB19-D321F53969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noTextEdit="1"/>
          </p:cNvSpPr>
          <p:nvPr>
            <p:ph type="sldImg"/>
          </p:nvPr>
        </p:nvSpPr>
        <p:spPr>
          <a:ln/>
        </p:spPr>
      </p:sp>
      <p:sp>
        <p:nvSpPr>
          <p:cNvPr id="498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4044913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ChangeArrowheads="1" noTextEdit="1"/>
          </p:cNvSpPr>
          <p:nvPr>
            <p:ph type="sldImg"/>
          </p:nvPr>
        </p:nvSpPr>
        <p:spPr>
          <a:ln/>
        </p:spPr>
      </p:sp>
      <p:sp>
        <p:nvSpPr>
          <p:cNvPr id="500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3624951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a:ln/>
        </p:spPr>
      </p:sp>
      <p:sp>
        <p:nvSpPr>
          <p:cNvPr id="5027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220942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F416D5-BA47-5C40-955D-F5BC781D75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607234" name="Rectangle 2"/>
          <p:cNvSpPr>
            <a:spLocks noGrp="1" noRot="1" noChangeAspect="1" noChangeArrowheads="1" noTextEdit="1"/>
          </p:cNvSpPr>
          <p:nvPr>
            <p:ph type="sldImg"/>
          </p:nvPr>
        </p:nvSpPr>
        <p:spPr>
          <a:solidFill>
            <a:srgbClr val="FFFFFF"/>
          </a:solidFill>
          <a:ln/>
        </p:spPr>
      </p:sp>
      <p:sp>
        <p:nvSpPr>
          <p:cNvPr id="607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3232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33112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A6130C-23F7-6A42-922B-AAF7BA4F8BA0}" type="slidenum">
              <a:rPr kumimoji="0" lang="zh-CN" alt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zh-CN" sz="1200" b="0" i="0" u="none" strike="noStrike" kern="1200" cap="none" spc="0" normalizeH="0" baseline="0" noProof="0">
              <a:ln>
                <a:noFill/>
              </a:ln>
              <a:solidFill>
                <a:prstClr val="black"/>
              </a:solidFill>
              <a:effectLst/>
              <a:uLnTx/>
              <a:uFillTx/>
              <a:latin typeface="Calibri" charset="0"/>
              <a:ea typeface="MS PGothic" charset="0"/>
            </a:endParaRPr>
          </a:p>
        </p:txBody>
      </p:sp>
      <p:sp>
        <p:nvSpPr>
          <p:cNvPr id="484354" name="Rectangle 2"/>
          <p:cNvSpPr>
            <a:spLocks noGrp="1" noRot="1" noChangeAspect="1" noChangeArrowheads="1" noTextEdit="1"/>
          </p:cNvSpPr>
          <p:nvPr>
            <p:ph type="sldImg"/>
          </p:nvPr>
        </p:nvSpPr>
        <p:spPr>
          <a:solidFill>
            <a:srgbClr val="FFFFFF"/>
          </a:solidFill>
          <a:ln/>
        </p:spPr>
      </p:sp>
      <p:sp>
        <p:nvSpPr>
          <p:cNvPr id="48435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807054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15DE4-79D3-E343-9819-1A4390E543EA}" type="slidenum">
              <a:rPr kumimoji="0" lang="zh-CN" alt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prstClr val="black"/>
              </a:solidFill>
              <a:effectLst/>
              <a:uLnTx/>
              <a:uFillTx/>
              <a:latin typeface="Calibri" charset="0"/>
              <a:ea typeface="MS PGothic" charset="0"/>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306410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2743E-0BF8-0A44-B3DD-4905919FF1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3299" name="Rectangle 2"/>
          <p:cNvSpPr>
            <a:spLocks noGrp="1" noRot="1" noChangeAspect="1" noChangeArrowheads="1"/>
          </p:cNvSpPr>
          <p:nvPr>
            <p:ph type="sldImg"/>
          </p:nvPr>
        </p:nvSpPr>
        <p:spPr>
          <a:solidFill>
            <a:srgbClr val="FFFFFF"/>
          </a:solidFill>
          <a:ln/>
        </p:spPr>
      </p:sp>
      <p:sp>
        <p:nvSpPr>
          <p:cNvPr id="82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819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BD23AE91-A307-244B-81BD-4C2E564951B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FB337F5-3FBF-474C-9246-FC584D906C7C}" type="slidenum">
              <a:rPr lang="en-US" altLang="en-US" sz="1200">
                <a:solidFill>
                  <a:srgbClr val="000000"/>
                </a:solidFill>
              </a:rPr>
              <a:pPr algn="r"/>
              <a:t>10</a:t>
            </a:fld>
            <a:endParaRPr lang="en-US" altLang="en-US" sz="1200">
              <a:solidFill>
                <a:srgbClr val="000000"/>
              </a:solidFill>
            </a:endParaRPr>
          </a:p>
        </p:txBody>
      </p:sp>
      <p:sp>
        <p:nvSpPr>
          <p:cNvPr id="136194" name="Rectangle 2">
            <a:extLst>
              <a:ext uri="{FF2B5EF4-FFF2-40B4-BE49-F238E27FC236}">
                <a16:creationId xmlns:a16="http://schemas.microsoft.com/office/drawing/2014/main" id="{BCB121ED-D96A-424C-8F10-89DA85E69FD0}"/>
              </a:ext>
            </a:extLst>
          </p:cNvPr>
          <p:cNvSpPr>
            <a:spLocks noGrp="1" noRot="1" noChangeAspect="1" noChangeArrowheads="1" noTextEdit="1"/>
          </p:cNvSpPr>
          <p:nvPr>
            <p:ph type="sldImg"/>
          </p:nvPr>
        </p:nvSpPr>
        <p:spPr>
          <a:xfrm>
            <a:off x="1143000" y="685800"/>
            <a:ext cx="4573588" cy="3429000"/>
          </a:xfrm>
          <a:ln/>
        </p:spPr>
      </p:sp>
      <p:sp>
        <p:nvSpPr>
          <p:cNvPr id="136195" name="Rectangle 3">
            <a:extLst>
              <a:ext uri="{FF2B5EF4-FFF2-40B4-BE49-F238E27FC236}">
                <a16:creationId xmlns:a16="http://schemas.microsoft.com/office/drawing/2014/main" id="{63832310-B6D2-3344-9136-7A474FE927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Break into 5 groups, each studying one of the metaphors.  Fill in your own row to answer the meaning of the metaphor in the three blank columns, including the purpose for the church that this metaphor describes: worship, edification and/or multiplication.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Slide Image Placeholder 1"/>
          <p:cNvSpPr>
            <a:spLocks noGrp="1" noRot="1" noChangeAspect="1" noTextEdit="1"/>
          </p:cNvSpPr>
          <p:nvPr>
            <p:ph type="sldImg"/>
          </p:nvPr>
        </p:nvSpPr>
        <p:spPr>
          <a:ln/>
        </p:spPr>
      </p:sp>
      <p:sp>
        <p:nvSpPr>
          <p:cNvPr id="6287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在我</a:t>
            </a:r>
            <a:r>
              <a:rPr lang="zh-CN">
                <a:latin typeface="Times New Roman" charset="0"/>
                <a:ea typeface="ＭＳ Ｐゴシック" charset="0"/>
                <a:cs typeface="ＭＳ Ｐゴシック" charset="0"/>
              </a:rPr>
              <a:t>2007</a:t>
            </a:r>
            <a:r>
              <a:rPr lang="zh-CN" altLang="en-US">
                <a:latin typeface="Times New Roman" charset="0"/>
                <a:ea typeface="ＭＳ Ｐゴシック" charset="0"/>
                <a:cs typeface="ＭＳ Ｐゴシック" charset="0"/>
              </a:rPr>
              <a:t>年之旅，我率领以色列，电梯被设</a:t>
            </a:r>
            <a:r>
              <a:rPr lang="zh-TW" altLang="en-US">
                <a:latin typeface="Times New Roman" charset="0"/>
                <a:ea typeface="ＭＳ Ｐゴシック" charset="0"/>
                <a:cs typeface="ＭＳ Ｐゴシック" charset="0"/>
              </a:rPr>
              <a:t>定到</a:t>
            </a:r>
            <a:r>
              <a:rPr lang="zh-CN" altLang="en-US">
                <a:latin typeface="Times New Roman" charset="0"/>
                <a:ea typeface="ＭＳ Ｐゴシック" charset="0"/>
                <a:cs typeface="ＭＳ Ｐゴシック" charset="0"/>
              </a:rPr>
              <a:t>的安息日</a:t>
            </a:r>
            <a:r>
              <a:rPr lang="zh-TW" altLang="en-US">
                <a:latin typeface="Times New Roman" charset="0"/>
                <a:ea typeface="ＭＳ Ｐゴシック" charset="0"/>
                <a:cs typeface="ＭＳ Ｐゴシック" charset="0"/>
              </a:rPr>
              <a:t>狀態</a:t>
            </a:r>
            <a:r>
              <a:rPr lang="zh-CN" altLang="en-US">
                <a:latin typeface="Times New Roman" charset="0"/>
                <a:ea typeface="ＭＳ Ｐゴシック" charset="0"/>
                <a:cs typeface="ＭＳ Ｐゴシック" charset="0"/>
              </a:rPr>
              <a:t>，这意味着只</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每四楼</a:t>
            </a:r>
            <a:r>
              <a:rPr lang="zh-TW" altLang="en-US">
                <a:latin typeface="Times New Roman" charset="0"/>
                <a:ea typeface="ＭＳ Ｐゴシック" charset="0"/>
                <a:cs typeface="ＭＳ Ｐゴシック" charset="0"/>
              </a:rPr>
              <a:t>停下</a:t>
            </a:r>
            <a:r>
              <a:rPr lang="zh-CN" altLang="en-US">
                <a:latin typeface="Times New Roman" charset="0"/>
                <a:ea typeface="ＭＳ Ｐゴシック" charset="0"/>
                <a:cs typeface="ＭＳ Ｐゴシック" charset="0"/>
              </a:rPr>
              <a:t>。</a:t>
            </a:r>
            <a:endParaRPr lang="en-US" altLang="zh-CN">
              <a:latin typeface="Times New Roman" charset="0"/>
              <a:ea typeface="ＭＳ Ｐゴシック" charset="0"/>
              <a:cs typeface="ＭＳ Ｐゴシック" charset="0"/>
            </a:endParaRPr>
          </a:p>
        </p:txBody>
      </p:sp>
      <p:sp>
        <p:nvSpPr>
          <p:cNvPr id="6287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3B9AD7F-D0A0-8249-B2C4-3C3B79FB74E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11228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41259-C82A-7644-882B-0E0C4CD78D8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4049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856DE-84A7-B841-9D4E-4F2A152F0F1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9394" name="Rectangle 2"/>
          <p:cNvSpPr>
            <a:spLocks noGrp="1" noRot="1" noChangeAspect="1" noChangeArrowheads="1" noTextEdit="1"/>
          </p:cNvSpPr>
          <p:nvPr>
            <p:ph type="sldImg"/>
          </p:nvPr>
        </p:nvSpPr>
        <p:spPr>
          <a:solidFill>
            <a:srgbClr val="FFFFFF"/>
          </a:solidFill>
          <a:ln/>
        </p:spPr>
      </p:sp>
      <p:sp>
        <p:nvSpPr>
          <p:cNvPr id="699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8033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7498CD-B4C7-8C4B-A42D-C823E5916C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89186" name="Rectangle 2"/>
          <p:cNvSpPr>
            <a:spLocks noGrp="1" noRot="1" noChangeAspect="1" noChangeArrowheads="1"/>
          </p:cNvSpPr>
          <p:nvPr>
            <p:ph type="sldImg"/>
          </p:nvPr>
        </p:nvSpPr>
        <p:spPr>
          <a:solidFill>
            <a:srgbClr val="FFFFFF"/>
          </a:solidFill>
          <a:ln/>
        </p:spPr>
      </p:sp>
      <p:sp>
        <p:nvSpPr>
          <p:cNvPr id="98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01486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56FB6E-353F-C041-BD90-1975E4D935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0210" name="Rectangle 2"/>
          <p:cNvSpPr>
            <a:spLocks noGrp="1" noRot="1" noChangeAspect="1" noChangeArrowheads="1"/>
          </p:cNvSpPr>
          <p:nvPr>
            <p:ph type="sldImg"/>
          </p:nvPr>
        </p:nvSpPr>
        <p:spPr>
          <a:solidFill>
            <a:srgbClr val="FFFFFF"/>
          </a:solidFill>
          <a:ln/>
        </p:spPr>
      </p:sp>
      <p:sp>
        <p:nvSpPr>
          <p:cNvPr id="99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4002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D2DEA7-51AF-1B4C-AFBD-B0A8D308320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1234" name="Rectangle 2"/>
          <p:cNvSpPr>
            <a:spLocks noGrp="1" noRot="1" noChangeAspect="1" noChangeArrowheads="1"/>
          </p:cNvSpPr>
          <p:nvPr>
            <p:ph type="sldImg"/>
          </p:nvPr>
        </p:nvSpPr>
        <p:spPr>
          <a:solidFill>
            <a:srgbClr val="FFFFFF"/>
          </a:solidFill>
          <a:ln/>
        </p:spPr>
      </p:sp>
      <p:sp>
        <p:nvSpPr>
          <p:cNvPr id="99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8744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971582-1AE5-BD49-A251-82A871BBD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2258" name="Rectangle 2"/>
          <p:cNvSpPr>
            <a:spLocks noGrp="1" noRot="1" noChangeAspect="1" noChangeArrowheads="1"/>
          </p:cNvSpPr>
          <p:nvPr>
            <p:ph type="sldImg"/>
          </p:nvPr>
        </p:nvSpPr>
        <p:spPr>
          <a:solidFill>
            <a:srgbClr val="FFFFFF"/>
          </a:solidFill>
          <a:ln/>
        </p:spPr>
      </p:sp>
      <p:sp>
        <p:nvSpPr>
          <p:cNvPr id="99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310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A50300-D35E-0F4B-8AB5-057F148319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46815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F08065-98C2-614B-8145-F0444A71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光</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国度</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圣洁的国民</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endParaRPr lang="en-US" i="1"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4207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Shape 164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44" name="Shape 1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45" name="Shape 16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What is the significance of buying a field?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Leviticus 25:25 says that if a person becomes so poor that he has to sell his land, his nearest relative must buy it.</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Anathoth was Jeremiah's hometown four kilometers north of Jerusalem. Since he was the closest relative, God's will was for him to buy the land.</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64089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7AD5FDB-0EF5-B34A-A9D4-D98ED811FE3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3E7D3F0-E0D3-4E46-A7FB-E6E7F48A8060}" type="slidenum">
              <a:rPr lang="en-US" altLang="en-US" sz="1200">
                <a:solidFill>
                  <a:srgbClr val="000000"/>
                </a:solidFill>
              </a:rPr>
              <a:pPr algn="r"/>
              <a:t>11</a:t>
            </a:fld>
            <a:endParaRPr lang="en-US" altLang="en-US" sz="1200">
              <a:solidFill>
                <a:srgbClr val="000000"/>
              </a:solidFill>
            </a:endParaRPr>
          </a:p>
        </p:txBody>
      </p:sp>
      <p:sp>
        <p:nvSpPr>
          <p:cNvPr id="138242" name="Rectangle 2">
            <a:extLst>
              <a:ext uri="{FF2B5EF4-FFF2-40B4-BE49-F238E27FC236}">
                <a16:creationId xmlns:a16="http://schemas.microsoft.com/office/drawing/2014/main" id="{6914E2AE-CAAC-B141-9677-DBCE95B9AB2D}"/>
              </a:ext>
            </a:extLst>
          </p:cNvPr>
          <p:cNvSpPr>
            <a:spLocks noGrp="1" noRot="1" noChangeAspect="1" noChangeArrowheads="1" noTextEdit="1"/>
          </p:cNvSpPr>
          <p:nvPr>
            <p:ph type="sldImg"/>
          </p:nvPr>
        </p:nvSpPr>
        <p:spPr>
          <a:xfrm>
            <a:off x="1143000" y="685800"/>
            <a:ext cx="4573588" cy="3429000"/>
          </a:xfrm>
          <a:ln/>
        </p:spPr>
      </p:sp>
      <p:sp>
        <p:nvSpPr>
          <p:cNvPr id="138243" name="Rectangle 3">
            <a:extLst>
              <a:ext uri="{FF2B5EF4-FFF2-40B4-BE49-F238E27FC236}">
                <a16:creationId xmlns:a16="http://schemas.microsoft.com/office/drawing/2014/main" id="{B9EBDEC5-2488-7B43-B699-283EA5911C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E4C3FA85-41AC-6B40-AC1E-CDB7E538D3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F18712-E7D3-FA43-8C1C-E6D3D835CD74}" type="slidenum">
              <a:rPr lang="en-US" altLang="en-US" sz="1200">
                <a:solidFill>
                  <a:srgbClr val="000000"/>
                </a:solidFill>
              </a:rPr>
              <a:pPr/>
              <a:t>96</a:t>
            </a:fld>
            <a:endParaRPr lang="en-US" altLang="en-US" sz="1200">
              <a:solidFill>
                <a:srgbClr val="000000"/>
              </a:solidFill>
            </a:endParaRPr>
          </a:p>
        </p:txBody>
      </p:sp>
      <p:sp>
        <p:nvSpPr>
          <p:cNvPr id="289794" name="Rectangle 2">
            <a:extLst>
              <a:ext uri="{FF2B5EF4-FFF2-40B4-BE49-F238E27FC236}">
                <a16:creationId xmlns:a16="http://schemas.microsoft.com/office/drawing/2014/main" id="{1C93B12B-2B30-0D4F-9A5F-D23153D8F5EA}"/>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35253B7F-2EC0-0040-A197-97F2FD8024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63" name="Shape 1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64" name="Shape 16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But what's really significant is he needed to buy the field at this time!  Why?</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Anathoth was in Babylonian hands!  Waste money to buy enemy land?!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I bet King Zedekiah was sitting there thinking Jeremiah was a lunatic to even consider this bad debt loss!</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9751916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8785617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0421448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Shape 17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746" name="Shape 17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747" name="Shape 1747"/>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Years ago at </a:t>
            </a:r>
            <a:r>
              <a:rPr lang="en-US" sz="1800" b="0" i="0" u="sng" strike="noStrike" cap="none" baseline="0"/>
              <a:t>SBC</a:t>
            </a:r>
            <a:r>
              <a:rPr lang="en-US" sz="1800" b="0" i="0" u="none" strike="noStrike" cap="none" baseline="0"/>
              <a:t> we embarked on an aggressive building project called Project Nehemiah during the huge 1998 economic downturn.  People said, "You're crazy!  How in the world can you raise the needed S$8.5 million?" </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We replied, "We're training 403 students now, but God wants us to train more students and train them better.  We're confident that to do this we need a new academic block.  Like the biblical Nehemiah, we too must expand."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So even though some said it was a dumb time to build, we built in His name.</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4092456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91" name="Shape 1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2" name="Shape 16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706659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Shape 17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758" name="Shape 17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59" name="Shape 17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Learn </a:t>
            </a:r>
            <a:r>
              <a:rPr lang="en-US" sz="1800" b="0" i="0" u="sng" strike="noStrike" cap="none" baseline="0"/>
              <a:t>Spanish</a:t>
            </a:r>
            <a:r>
              <a:rPr lang="en-US" sz="1800" b="0" i="0" u="none" strike="noStrike" cap="none" baseline="0"/>
              <a:t> in school and then minister to Chinese.</a:t>
            </a:r>
          </a:p>
          <a:p>
            <a:pPr>
              <a:spcBef>
                <a:spcPts val="0"/>
              </a:spcBef>
              <a:buNone/>
            </a:pPr>
            <a:endParaRPr sz="1800" b="0" i="0" u="none" strike="noStrike" cap="none" baseline="0"/>
          </a:p>
        </p:txBody>
      </p:sp>
    </p:spTree>
    <p:extLst>
      <p:ext uri="{BB962C8B-B14F-4D97-AF65-F5344CB8AC3E}">
        <p14:creationId xmlns:p14="http://schemas.microsoft.com/office/powerpoint/2010/main" val="2683786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E354-88CF-E24E-9FB9-ABB1EE63A657}"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1932509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t>CH-02-Nature, etc.-104</a:t>
            </a:r>
          </a:p>
          <a:p>
            <a:pPr>
              <a:spcBef>
                <a:spcPts val="0"/>
              </a:spcBef>
              <a:buNone/>
            </a:pPr>
            <a:r>
              <a:rPr lang="en-US" dirty="0"/>
              <a:t>OS-24-Jeremiah-173</a:t>
            </a:r>
          </a:p>
          <a:p>
            <a:pPr>
              <a:spcBef>
                <a:spcPts val="0"/>
              </a:spcBef>
              <a:buNone/>
            </a:pPr>
            <a:r>
              <a:rPr lang="en-US" dirty="0"/>
              <a:t>NS-08-2 Corinthians-41</a:t>
            </a:r>
          </a:p>
          <a:p>
            <a:pPr>
              <a:spcBef>
                <a:spcPts val="0"/>
              </a:spcBef>
              <a:buNone/>
            </a:pPr>
            <a:r>
              <a:rPr lang="en-US" dirty="0"/>
              <a:t>NS-19-Hebrews-298</a:t>
            </a:r>
          </a:p>
          <a:p>
            <a:pPr>
              <a:spcBef>
                <a:spcPts val="0"/>
              </a:spcBef>
              <a:buNone/>
            </a:pPr>
            <a:r>
              <a:rPr lang="en-US" dirty="0"/>
              <a:t>FU-05-Bliblical Covenants-34</a:t>
            </a:r>
          </a:p>
          <a:p>
            <a:pPr>
              <a:spcBef>
                <a:spcPts val="0"/>
              </a:spcBef>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75387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Shape 17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37" name="Shape 17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4119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48F843-ADAF-C547-BA8C-662565C447F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4531"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4532"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015252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7FE70-DEC7-3948-BDF5-DFD931D216D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831249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FC6A2486-18A4-DA41-85D5-4CC0DC0C9BC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D566FF0-CACE-8D4C-BB28-F39CD6799FF6}" type="slidenum">
              <a:rPr lang="en-US" altLang="en-US" sz="1200">
                <a:solidFill>
                  <a:srgbClr val="000000"/>
                </a:solidFill>
              </a:rPr>
              <a:pPr algn="r"/>
              <a:t>112</a:t>
            </a:fld>
            <a:endParaRPr lang="en-US" altLang="en-US" sz="1200">
              <a:solidFill>
                <a:srgbClr val="000000"/>
              </a:solidFill>
            </a:endParaRPr>
          </a:p>
        </p:txBody>
      </p:sp>
      <p:sp>
        <p:nvSpPr>
          <p:cNvPr id="315394" name="Rectangle 2">
            <a:extLst>
              <a:ext uri="{FF2B5EF4-FFF2-40B4-BE49-F238E27FC236}">
                <a16:creationId xmlns:a16="http://schemas.microsoft.com/office/drawing/2014/main" id="{540EF916-7718-8D4C-ADE7-30CABFDD423C}"/>
              </a:ext>
            </a:extLst>
          </p:cNvPr>
          <p:cNvSpPr>
            <a:spLocks noGrp="1" noRot="1" noChangeAspect="1" noChangeArrowheads="1" noTextEdit="1"/>
          </p:cNvSpPr>
          <p:nvPr>
            <p:ph type="sldImg"/>
          </p:nvPr>
        </p:nvSpPr>
        <p:spPr>
          <a:xfrm>
            <a:off x="1143000" y="685800"/>
            <a:ext cx="4573588" cy="3429000"/>
          </a:xfrm>
          <a:ln/>
        </p:spPr>
      </p:sp>
      <p:sp>
        <p:nvSpPr>
          <p:cNvPr id="315395" name="Rectangle 3">
            <a:extLst>
              <a:ext uri="{FF2B5EF4-FFF2-40B4-BE49-F238E27FC236}">
                <a16:creationId xmlns:a16="http://schemas.microsoft.com/office/drawing/2014/main" id="{B9B203FA-4B80-274D-AA54-57596C1702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215554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113D98-44BD-1549-8453-0B3F8958ADD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248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2484"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63014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1E8010-68C0-814D-8711-3E420140403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ABB23FD-A20E-4547-A077-7A0ACB84CEC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EEE50523-F0C1-3A48-B1D8-345CCD6E6E3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171CFB1-0E51-6C49-9423-27CF763FBF08}" type="slidenum">
              <a:rPr lang="en-US" altLang="en-US"/>
              <a:pPr/>
              <a:t>‹#›</a:t>
            </a:fld>
            <a:endParaRPr lang="en-US" altLang="en-US"/>
          </a:p>
        </p:txBody>
      </p:sp>
    </p:spTree>
    <p:extLst>
      <p:ext uri="{BB962C8B-B14F-4D97-AF65-F5344CB8AC3E}">
        <p14:creationId xmlns:p14="http://schemas.microsoft.com/office/powerpoint/2010/main" val="340667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7CD70-1A19-474D-96FE-491C0B90815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2DE54577-DEA4-374D-A7CD-BD022D728B7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66D1402E-1AF0-AA40-B3B7-2D47D179FDF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2839383-5E60-7D43-BAD7-2F80AB4828B9}" type="slidenum">
              <a:rPr lang="en-US" altLang="en-US"/>
              <a:pPr/>
              <a:t>‹#›</a:t>
            </a:fld>
            <a:endParaRPr lang="en-US" altLang="en-US"/>
          </a:p>
        </p:txBody>
      </p:sp>
    </p:spTree>
    <p:extLst>
      <p:ext uri="{BB962C8B-B14F-4D97-AF65-F5344CB8AC3E}">
        <p14:creationId xmlns:p14="http://schemas.microsoft.com/office/powerpoint/2010/main" val="1078083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323F9E3-9377-1C45-985F-9E04A5608E01}"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673777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0771B9A-D89D-6A4B-AC3F-A7A09D26AEA9}"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5636701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1BF8CFF-C400-7B44-AD97-9FCDB0F9198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190219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011D048-FDFA-CA49-A9F7-45D62A8A7B1F}"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1618598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en-US" sz="3600">
              <a:solidFill>
                <a:prstClr val="white"/>
              </a:solidFill>
              <a:latin typeface="Constantia"/>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569657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64954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897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22188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3560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54229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69B4FA-2607-0541-A13D-BE8C10F4EBA3}"/>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FBFDED74-C38B-BE44-8F19-9FDC8D023ECC}"/>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11FE8201-53D2-1040-A87A-D6E469FA38A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3838B3F-C44A-854C-B6C9-1DDF7BE9ED15}" type="slidenum">
              <a:rPr lang="en-US" altLang="en-US"/>
              <a:pPr/>
              <a:t>‹#›</a:t>
            </a:fld>
            <a:endParaRPr lang="en-US" altLang="en-US"/>
          </a:p>
        </p:txBody>
      </p:sp>
    </p:spTree>
    <p:extLst>
      <p:ext uri="{BB962C8B-B14F-4D97-AF65-F5344CB8AC3E}">
        <p14:creationId xmlns:p14="http://schemas.microsoft.com/office/powerpoint/2010/main" val="38112351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1247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127896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2561130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63803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13213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75863620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8826944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26329666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pPr>
                <a:defRPr/>
              </a:pPr>
              <a:t>‹#›</a:t>
            </a:fld>
            <a:endParaRPr lang="en-US" altLang="zh-CN"/>
          </a:p>
        </p:txBody>
      </p:sp>
    </p:spTree>
    <p:extLst>
      <p:ext uri="{BB962C8B-B14F-4D97-AF65-F5344CB8AC3E}">
        <p14:creationId xmlns:p14="http://schemas.microsoft.com/office/powerpoint/2010/main" val="12631899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pPr>
                <a:defRPr/>
              </a:pPr>
              <a:t>‹#›</a:t>
            </a:fld>
            <a:endParaRPr lang="en-US" altLang="zh-CN"/>
          </a:p>
        </p:txBody>
      </p:sp>
    </p:spTree>
    <p:extLst>
      <p:ext uri="{BB962C8B-B14F-4D97-AF65-F5344CB8AC3E}">
        <p14:creationId xmlns:p14="http://schemas.microsoft.com/office/powerpoint/2010/main" val="2535713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897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8979"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F61C91B0-5930-5947-A0CD-AD07D255F49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0A396316-8F6C-4945-AAA6-131AC1CBB7AC}"/>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C93C79C-BC72-AB42-AA18-9E9B4F4E2264}"/>
              </a:ext>
            </a:extLst>
          </p:cNvPr>
          <p:cNvSpPr>
            <a:spLocks noGrp="1" noChangeArrowheads="1"/>
          </p:cNvSpPr>
          <p:nvPr>
            <p:ph type="sldNum" sz="quarter" idx="12"/>
          </p:nvPr>
        </p:nvSpPr>
        <p:spPr>
          <a:ln/>
        </p:spPr>
        <p:txBody>
          <a:bodyPr/>
          <a:lstStyle>
            <a:lvl1pPr>
              <a:defRPr/>
            </a:lvl1pPr>
          </a:lstStyle>
          <a:p>
            <a:fld id="{3C4989E1-FF0E-C44C-BA8C-91120335A6EC}" type="slidenum">
              <a:rPr lang="en-US" altLang="en-US"/>
              <a:pPr/>
              <a:t>‹#›</a:t>
            </a:fld>
            <a:endParaRPr lang="en-US" altLang="en-US"/>
          </a:p>
        </p:txBody>
      </p:sp>
    </p:spTree>
    <p:extLst>
      <p:ext uri="{BB962C8B-B14F-4D97-AF65-F5344CB8AC3E}">
        <p14:creationId xmlns:p14="http://schemas.microsoft.com/office/powerpoint/2010/main" val="14732890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pPr>
                <a:defRPr/>
              </a:pPr>
              <a:t>‹#›</a:t>
            </a:fld>
            <a:endParaRPr lang="en-US" altLang="zh-CN"/>
          </a:p>
        </p:txBody>
      </p:sp>
    </p:spTree>
    <p:extLst>
      <p:ext uri="{BB962C8B-B14F-4D97-AF65-F5344CB8AC3E}">
        <p14:creationId xmlns:p14="http://schemas.microsoft.com/office/powerpoint/2010/main" val="22186886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pPr>
                <a:defRPr/>
              </a:pPr>
              <a:t>‹#›</a:t>
            </a:fld>
            <a:endParaRPr lang="en-US" altLang="zh-CN"/>
          </a:p>
        </p:txBody>
      </p:sp>
    </p:spTree>
    <p:extLst>
      <p:ext uri="{BB962C8B-B14F-4D97-AF65-F5344CB8AC3E}">
        <p14:creationId xmlns:p14="http://schemas.microsoft.com/office/powerpoint/2010/main" val="13412007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pPr>
                <a:defRPr/>
              </a:pPr>
              <a:t>‹#›</a:t>
            </a:fld>
            <a:endParaRPr lang="en-US" altLang="zh-CN"/>
          </a:p>
        </p:txBody>
      </p:sp>
    </p:spTree>
    <p:extLst>
      <p:ext uri="{BB962C8B-B14F-4D97-AF65-F5344CB8AC3E}">
        <p14:creationId xmlns:p14="http://schemas.microsoft.com/office/powerpoint/2010/main" val="20172879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pPr>
                <a:defRPr/>
              </a:pPr>
              <a:t>‹#›</a:t>
            </a:fld>
            <a:endParaRPr lang="en-US" altLang="zh-CN"/>
          </a:p>
        </p:txBody>
      </p:sp>
    </p:spTree>
    <p:extLst>
      <p:ext uri="{BB962C8B-B14F-4D97-AF65-F5344CB8AC3E}">
        <p14:creationId xmlns:p14="http://schemas.microsoft.com/office/powerpoint/2010/main" val="1965038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pPr>
                <a:defRPr/>
              </a:pPr>
              <a:t>‹#›</a:t>
            </a:fld>
            <a:endParaRPr lang="en-US" altLang="zh-CN"/>
          </a:p>
        </p:txBody>
      </p:sp>
    </p:spTree>
    <p:extLst>
      <p:ext uri="{BB962C8B-B14F-4D97-AF65-F5344CB8AC3E}">
        <p14:creationId xmlns:p14="http://schemas.microsoft.com/office/powerpoint/2010/main" val="3308565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pPr>
                <a:defRPr/>
              </a:pPr>
              <a:t>‹#›</a:t>
            </a:fld>
            <a:endParaRPr lang="en-US" altLang="zh-CN"/>
          </a:p>
        </p:txBody>
      </p:sp>
    </p:spTree>
    <p:extLst>
      <p:ext uri="{BB962C8B-B14F-4D97-AF65-F5344CB8AC3E}">
        <p14:creationId xmlns:p14="http://schemas.microsoft.com/office/powerpoint/2010/main" val="295758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pPr>
                <a:defRPr/>
              </a:pPr>
              <a:t>‹#›</a:t>
            </a:fld>
            <a:endParaRPr lang="en-US" altLang="zh-CN"/>
          </a:p>
        </p:txBody>
      </p:sp>
    </p:spTree>
    <p:extLst>
      <p:ext uri="{BB962C8B-B14F-4D97-AF65-F5344CB8AC3E}">
        <p14:creationId xmlns:p14="http://schemas.microsoft.com/office/powerpoint/2010/main" val="3504936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pPr>
                <a:defRPr/>
              </a:pPr>
              <a:t>‹#›</a:t>
            </a:fld>
            <a:endParaRPr lang="en-US" altLang="zh-CN"/>
          </a:p>
        </p:txBody>
      </p:sp>
    </p:spTree>
    <p:extLst>
      <p:ext uri="{BB962C8B-B14F-4D97-AF65-F5344CB8AC3E}">
        <p14:creationId xmlns:p14="http://schemas.microsoft.com/office/powerpoint/2010/main" val="3192929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pPr>
                <a:defRPr/>
              </a:pPr>
              <a:t>‹#›</a:t>
            </a:fld>
            <a:endParaRPr lang="en-US" altLang="zh-CN"/>
          </a:p>
        </p:txBody>
      </p:sp>
    </p:spTree>
    <p:extLst>
      <p:ext uri="{BB962C8B-B14F-4D97-AF65-F5344CB8AC3E}">
        <p14:creationId xmlns:p14="http://schemas.microsoft.com/office/powerpoint/2010/main" val="33491021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905736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FB4214-0592-154A-9F15-563C2473FAF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267AE26-750B-4C4B-A77D-BD7125D46A7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5FC71FBA-9A5C-2F45-BA8A-E692FF76953F}"/>
              </a:ext>
            </a:extLst>
          </p:cNvPr>
          <p:cNvSpPr>
            <a:spLocks noGrp="1" noChangeArrowheads="1"/>
          </p:cNvSpPr>
          <p:nvPr>
            <p:ph type="sldNum" sz="quarter" idx="12"/>
          </p:nvPr>
        </p:nvSpPr>
        <p:spPr>
          <a:ln/>
        </p:spPr>
        <p:txBody>
          <a:bodyPr/>
          <a:lstStyle>
            <a:lvl1pPr>
              <a:defRPr/>
            </a:lvl1pPr>
          </a:lstStyle>
          <a:p>
            <a:fld id="{BB82D85F-ED87-6A4B-995B-FD57B0270005}" type="slidenum">
              <a:rPr lang="en-US" altLang="en-US"/>
              <a:pPr/>
              <a:t>‹#›</a:t>
            </a:fld>
            <a:endParaRPr lang="en-US" altLang="en-US"/>
          </a:p>
        </p:txBody>
      </p:sp>
    </p:spTree>
    <p:extLst>
      <p:ext uri="{BB962C8B-B14F-4D97-AF65-F5344CB8AC3E}">
        <p14:creationId xmlns:p14="http://schemas.microsoft.com/office/powerpoint/2010/main" val="3050524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1304074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517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1289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6114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8682390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5143158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extLst>
      <p:ext uri="{BB962C8B-B14F-4D97-AF65-F5344CB8AC3E}">
        <p14:creationId xmlns:p14="http://schemas.microsoft.com/office/powerpoint/2010/main" val="9059449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2479310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25098094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236251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C360DC-D48D-2C49-BE0F-38467A54723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5BAFF1C-4A8D-534F-A37F-CA7E332774ED}"/>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53B8BDD-98B3-E64C-B6DF-82699349441C}"/>
              </a:ext>
            </a:extLst>
          </p:cNvPr>
          <p:cNvSpPr>
            <a:spLocks noGrp="1" noChangeArrowheads="1"/>
          </p:cNvSpPr>
          <p:nvPr>
            <p:ph type="sldNum" sz="quarter" idx="12"/>
          </p:nvPr>
        </p:nvSpPr>
        <p:spPr>
          <a:ln/>
        </p:spPr>
        <p:txBody>
          <a:bodyPr/>
          <a:lstStyle>
            <a:lvl1pPr>
              <a:defRPr/>
            </a:lvl1pPr>
          </a:lstStyle>
          <a:p>
            <a:fld id="{059B872D-623C-1C4B-A3F8-5DD3AD0BB716}" type="slidenum">
              <a:rPr lang="en-US" altLang="en-US"/>
              <a:pPr/>
              <a:t>‹#›</a:t>
            </a:fld>
            <a:endParaRPr lang="en-US" altLang="en-US"/>
          </a:p>
        </p:txBody>
      </p:sp>
    </p:spTree>
    <p:extLst>
      <p:ext uri="{BB962C8B-B14F-4D97-AF65-F5344CB8AC3E}">
        <p14:creationId xmlns:p14="http://schemas.microsoft.com/office/powerpoint/2010/main" val="40121903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1780765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62096912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8201443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1935122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pPr>
                <a:defRPr/>
              </a:pPr>
              <a:t>‹#›</a:t>
            </a:fld>
            <a:endParaRPr lang="en-US" altLang="zh-CN"/>
          </a:p>
        </p:txBody>
      </p:sp>
    </p:spTree>
    <p:extLst>
      <p:ext uri="{BB962C8B-B14F-4D97-AF65-F5344CB8AC3E}">
        <p14:creationId xmlns:p14="http://schemas.microsoft.com/office/powerpoint/2010/main" val="6160702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pPr>
                <a:defRPr/>
              </a:pPr>
              <a:t>‹#›</a:t>
            </a:fld>
            <a:endParaRPr lang="en-US" altLang="zh-CN"/>
          </a:p>
        </p:txBody>
      </p:sp>
    </p:spTree>
    <p:extLst>
      <p:ext uri="{BB962C8B-B14F-4D97-AF65-F5344CB8AC3E}">
        <p14:creationId xmlns:p14="http://schemas.microsoft.com/office/powerpoint/2010/main" val="506711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pPr>
                <a:defRPr/>
              </a:pPr>
              <a:t>‹#›</a:t>
            </a:fld>
            <a:endParaRPr lang="en-US" altLang="zh-CN"/>
          </a:p>
        </p:txBody>
      </p:sp>
    </p:spTree>
    <p:extLst>
      <p:ext uri="{BB962C8B-B14F-4D97-AF65-F5344CB8AC3E}">
        <p14:creationId xmlns:p14="http://schemas.microsoft.com/office/powerpoint/2010/main" val="1759655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pPr>
                <a:defRPr/>
              </a:pPr>
              <a:t>‹#›</a:t>
            </a:fld>
            <a:endParaRPr lang="en-US" altLang="zh-CN"/>
          </a:p>
        </p:txBody>
      </p:sp>
    </p:spTree>
    <p:extLst>
      <p:ext uri="{BB962C8B-B14F-4D97-AF65-F5344CB8AC3E}">
        <p14:creationId xmlns:p14="http://schemas.microsoft.com/office/powerpoint/2010/main" val="40290645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pPr>
                <a:defRPr/>
              </a:pPr>
              <a:t>‹#›</a:t>
            </a:fld>
            <a:endParaRPr lang="en-US" altLang="zh-CN"/>
          </a:p>
        </p:txBody>
      </p:sp>
    </p:spTree>
    <p:extLst>
      <p:ext uri="{BB962C8B-B14F-4D97-AF65-F5344CB8AC3E}">
        <p14:creationId xmlns:p14="http://schemas.microsoft.com/office/powerpoint/2010/main" val="1062492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pPr>
                <a:defRPr/>
              </a:pPr>
              <a:t>‹#›</a:t>
            </a:fld>
            <a:endParaRPr lang="en-US" altLang="zh-CN"/>
          </a:p>
        </p:txBody>
      </p:sp>
    </p:spTree>
    <p:extLst>
      <p:ext uri="{BB962C8B-B14F-4D97-AF65-F5344CB8AC3E}">
        <p14:creationId xmlns:p14="http://schemas.microsoft.com/office/powerpoint/2010/main" val="3106994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91B3FA-F1E9-A042-AFCB-A7E7087601E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F353ECEF-CCF6-414D-9E1A-E80204F8FE88}"/>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9A9B35B-EB6E-114B-8E0E-26FA2D36AEB9}"/>
              </a:ext>
            </a:extLst>
          </p:cNvPr>
          <p:cNvSpPr>
            <a:spLocks noGrp="1" noChangeArrowheads="1"/>
          </p:cNvSpPr>
          <p:nvPr>
            <p:ph type="sldNum" sz="quarter" idx="12"/>
          </p:nvPr>
        </p:nvSpPr>
        <p:spPr>
          <a:ln/>
        </p:spPr>
        <p:txBody>
          <a:bodyPr/>
          <a:lstStyle>
            <a:lvl1pPr>
              <a:defRPr/>
            </a:lvl1pPr>
          </a:lstStyle>
          <a:p>
            <a:fld id="{49AC41BA-7978-AC4B-9376-7BE0F8AC6C55}" type="slidenum">
              <a:rPr lang="en-US" altLang="en-US"/>
              <a:pPr/>
              <a:t>‹#›</a:t>
            </a:fld>
            <a:endParaRPr lang="en-US" altLang="en-US"/>
          </a:p>
        </p:txBody>
      </p:sp>
    </p:spTree>
    <p:extLst>
      <p:ext uri="{BB962C8B-B14F-4D97-AF65-F5344CB8AC3E}">
        <p14:creationId xmlns:p14="http://schemas.microsoft.com/office/powerpoint/2010/main" val="13457211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pPr>
                <a:defRPr/>
              </a:pPr>
              <a:t>‹#›</a:t>
            </a:fld>
            <a:endParaRPr lang="en-US" altLang="zh-CN"/>
          </a:p>
        </p:txBody>
      </p:sp>
    </p:spTree>
    <p:extLst>
      <p:ext uri="{BB962C8B-B14F-4D97-AF65-F5344CB8AC3E}">
        <p14:creationId xmlns:p14="http://schemas.microsoft.com/office/powerpoint/2010/main" val="2428243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pPr>
                <a:defRPr/>
              </a:pPr>
              <a:t>‹#›</a:t>
            </a:fld>
            <a:endParaRPr lang="en-US" altLang="zh-CN"/>
          </a:p>
        </p:txBody>
      </p:sp>
    </p:spTree>
    <p:extLst>
      <p:ext uri="{BB962C8B-B14F-4D97-AF65-F5344CB8AC3E}">
        <p14:creationId xmlns:p14="http://schemas.microsoft.com/office/powerpoint/2010/main" val="34708588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pPr>
                <a:defRPr/>
              </a:pPr>
              <a:t>‹#›</a:t>
            </a:fld>
            <a:endParaRPr lang="en-US" altLang="zh-CN"/>
          </a:p>
        </p:txBody>
      </p:sp>
    </p:spTree>
    <p:extLst>
      <p:ext uri="{BB962C8B-B14F-4D97-AF65-F5344CB8AC3E}">
        <p14:creationId xmlns:p14="http://schemas.microsoft.com/office/powerpoint/2010/main" val="33951522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pPr>
                <a:defRPr/>
              </a:pPr>
              <a:t>‹#›</a:t>
            </a:fld>
            <a:endParaRPr lang="en-US" altLang="zh-CN"/>
          </a:p>
        </p:txBody>
      </p:sp>
    </p:spTree>
    <p:extLst>
      <p:ext uri="{BB962C8B-B14F-4D97-AF65-F5344CB8AC3E}">
        <p14:creationId xmlns:p14="http://schemas.microsoft.com/office/powerpoint/2010/main" val="16082015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pPr>
                <a:defRPr/>
              </a:pPr>
              <a:t>‹#›</a:t>
            </a:fld>
            <a:endParaRPr lang="en-US" altLang="zh-CN"/>
          </a:p>
        </p:txBody>
      </p:sp>
    </p:spTree>
    <p:extLst>
      <p:ext uri="{BB962C8B-B14F-4D97-AF65-F5344CB8AC3E}">
        <p14:creationId xmlns:p14="http://schemas.microsoft.com/office/powerpoint/2010/main" val="41002227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0808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4159427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624982"/>
      </p:ext>
    </p:extLst>
  </p:cSld>
  <p:clrMapOvr>
    <a:masterClrMapping/>
  </p:clrMapOvr>
  <p:transition>
    <p:wheel spokes="0"/>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861285"/>
      </p:ext>
    </p:extLst>
  </p:cSld>
  <p:clrMapOvr>
    <a:masterClrMapping/>
  </p:clrMapOvr>
  <p:transition>
    <p:wheel spokes="0"/>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8880461"/>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E943AB-AE53-1A48-A6EC-6B76FA326AAC}"/>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F560B68C-5A80-0841-B0D2-3158A99541A9}"/>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9E648BB-7564-CD48-9AEA-5620952ACF28}"/>
              </a:ext>
            </a:extLst>
          </p:cNvPr>
          <p:cNvSpPr>
            <a:spLocks noGrp="1" noChangeArrowheads="1"/>
          </p:cNvSpPr>
          <p:nvPr>
            <p:ph type="sldNum" sz="quarter" idx="12"/>
          </p:nvPr>
        </p:nvSpPr>
        <p:spPr>
          <a:ln/>
        </p:spPr>
        <p:txBody>
          <a:bodyPr/>
          <a:lstStyle>
            <a:lvl1pPr>
              <a:defRPr/>
            </a:lvl1pPr>
          </a:lstStyle>
          <a:p>
            <a:fld id="{52321DE2-ED35-4E43-8929-6F6E8B17DE72}" type="slidenum">
              <a:rPr lang="en-US" altLang="en-US"/>
              <a:pPr/>
              <a:t>‹#›</a:t>
            </a:fld>
            <a:endParaRPr lang="en-US" altLang="en-US"/>
          </a:p>
        </p:txBody>
      </p:sp>
    </p:spTree>
    <p:extLst>
      <p:ext uri="{BB962C8B-B14F-4D97-AF65-F5344CB8AC3E}">
        <p14:creationId xmlns:p14="http://schemas.microsoft.com/office/powerpoint/2010/main" val="67980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03046"/>
      </p:ext>
    </p:extLst>
  </p:cSld>
  <p:clrMapOvr>
    <a:masterClrMapping/>
  </p:clrMapOvr>
  <p:transitio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115001"/>
      </p:ext>
    </p:extLst>
  </p:cSld>
  <p:clrMapOvr>
    <a:masterClrMapping/>
  </p:clrMapOvr>
  <p:transitio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76508657"/>
      </p:ext>
    </p:extLst>
  </p:cSld>
  <p:clrMapOvr>
    <a:masterClrMapping/>
  </p:clrMapOvr>
  <p:transition>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035218"/>
      </p:ext>
    </p:extLst>
  </p:cSld>
  <p:clrMapOvr>
    <a:masterClrMapping/>
  </p:clrMapOvr>
  <p:transition>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8036159"/>
      </p:ext>
    </p:extLst>
  </p:cSld>
  <p:clrMapOvr>
    <a:masterClrMapping/>
  </p:clrMapOvr>
  <p:transition>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2430420"/>
      </p:ext>
    </p:extLst>
  </p:cSld>
  <p:clrMapOvr>
    <a:masterClrMapping/>
  </p:clrMapOvr>
  <p:transition>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694820"/>
      </p:ext>
    </p:extLst>
  </p:cSld>
  <p:clrMapOvr>
    <a:masterClrMapping/>
  </p:clrMapOvr>
  <p:transition>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291482"/>
      </p:ext>
    </p:extLst>
  </p:cSld>
  <p:clrMapOvr>
    <a:masterClrMapping/>
  </p:clrMapOvr>
  <p:transition>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BE5991-67CF-D742-AA07-378CEF78FDE1}" type="datetime1">
              <a:rPr lang="zh-CN" altLang="en-US"/>
              <a:pPr>
                <a:defRPr/>
              </a:pPr>
              <a:t>2019/6/7</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5653A2-9AB5-654A-B828-6ED6B2B195F8}" type="slidenum">
              <a:rPr lang="zh-CN" altLang="en-US"/>
              <a:pPr>
                <a:defRPr/>
              </a:pPr>
              <a:t>‹#›</a:t>
            </a:fld>
            <a:endParaRPr lang="en-US" altLang="zh-CN"/>
          </a:p>
        </p:txBody>
      </p:sp>
    </p:spTree>
    <p:extLst>
      <p:ext uri="{BB962C8B-B14F-4D97-AF65-F5344CB8AC3E}">
        <p14:creationId xmlns:p14="http://schemas.microsoft.com/office/powerpoint/2010/main" val="1760947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F3D837-3699-CA47-96C3-2BCC8EBACF87}" type="datetime1">
              <a:rPr lang="zh-CN" altLang="en-US"/>
              <a:pPr>
                <a:defRPr/>
              </a:pPr>
              <a:t>2019/6/7</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94DD7F-3CDB-2E41-93EB-75E42D18C5B1}" type="slidenum">
              <a:rPr lang="zh-CN" altLang="en-US"/>
              <a:pPr>
                <a:defRPr/>
              </a:pPr>
              <a:t>‹#›</a:t>
            </a:fld>
            <a:endParaRPr lang="en-US" altLang="zh-CN"/>
          </a:p>
        </p:txBody>
      </p:sp>
    </p:spTree>
    <p:extLst>
      <p:ext uri="{BB962C8B-B14F-4D97-AF65-F5344CB8AC3E}">
        <p14:creationId xmlns:p14="http://schemas.microsoft.com/office/powerpoint/2010/main" val="1875562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7BD0A9-FA82-CF40-B015-620399FFB35F}"/>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EF0C161D-2711-5A4C-B8EE-B76A8CA64C0A}"/>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AB865733-479B-DD42-B5FB-F7BE7DC07E16}"/>
              </a:ext>
            </a:extLst>
          </p:cNvPr>
          <p:cNvSpPr>
            <a:spLocks noGrp="1" noChangeArrowheads="1"/>
          </p:cNvSpPr>
          <p:nvPr>
            <p:ph type="sldNum" sz="quarter" idx="12"/>
          </p:nvPr>
        </p:nvSpPr>
        <p:spPr>
          <a:ln/>
        </p:spPr>
        <p:txBody>
          <a:bodyPr/>
          <a:lstStyle>
            <a:lvl1pPr>
              <a:defRPr/>
            </a:lvl1pPr>
          </a:lstStyle>
          <a:p>
            <a:fld id="{2E807CEA-DD33-A947-9272-E503B3A77E81}" type="slidenum">
              <a:rPr lang="en-US" altLang="en-US"/>
              <a:pPr/>
              <a:t>‹#›</a:t>
            </a:fld>
            <a:endParaRPr lang="en-US" altLang="en-US"/>
          </a:p>
        </p:txBody>
      </p:sp>
    </p:spTree>
    <p:extLst>
      <p:ext uri="{BB962C8B-B14F-4D97-AF65-F5344CB8AC3E}">
        <p14:creationId xmlns:p14="http://schemas.microsoft.com/office/powerpoint/2010/main" val="13843210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9B6CD7-BB7A-9D44-8ABB-808CC754FC43}" type="datetime1">
              <a:rPr lang="zh-CN" altLang="en-US"/>
              <a:pPr>
                <a:defRPr/>
              </a:pPr>
              <a:t>2019/6/7</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D07D87-D81F-1641-915E-9723D7054466}" type="slidenum">
              <a:rPr lang="zh-CN" altLang="en-US"/>
              <a:pPr>
                <a:defRPr/>
              </a:pPr>
              <a:t>‹#›</a:t>
            </a:fld>
            <a:endParaRPr lang="en-US" altLang="zh-CN"/>
          </a:p>
        </p:txBody>
      </p:sp>
    </p:spTree>
    <p:extLst>
      <p:ext uri="{BB962C8B-B14F-4D97-AF65-F5344CB8AC3E}">
        <p14:creationId xmlns:p14="http://schemas.microsoft.com/office/powerpoint/2010/main" val="18864668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A4A747-F680-254F-8277-85470C40C8BD}" type="datetime1">
              <a:rPr lang="zh-CN" altLang="en-US"/>
              <a:pPr>
                <a:defRPr/>
              </a:pPr>
              <a:t>2019/6/7</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2305BF-6544-1441-8CFA-D16DEA4A548B}" type="slidenum">
              <a:rPr lang="zh-CN" altLang="en-US"/>
              <a:pPr>
                <a:defRPr/>
              </a:pPr>
              <a:t>‹#›</a:t>
            </a:fld>
            <a:endParaRPr lang="en-US" altLang="zh-CN"/>
          </a:p>
        </p:txBody>
      </p:sp>
    </p:spTree>
    <p:extLst>
      <p:ext uri="{BB962C8B-B14F-4D97-AF65-F5344CB8AC3E}">
        <p14:creationId xmlns:p14="http://schemas.microsoft.com/office/powerpoint/2010/main" val="29276458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D7F2AD-E66B-594B-999D-2A1334313F7C}" type="datetime1">
              <a:rPr lang="zh-CN" altLang="en-US"/>
              <a:pPr>
                <a:defRPr/>
              </a:pPr>
              <a:t>2019/6/7</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D42DCF-DA82-054C-8BAD-811532C1DA11}" type="slidenum">
              <a:rPr lang="zh-CN" altLang="en-US"/>
              <a:pPr>
                <a:defRPr/>
              </a:pPr>
              <a:t>‹#›</a:t>
            </a:fld>
            <a:endParaRPr lang="en-US" altLang="zh-CN"/>
          </a:p>
        </p:txBody>
      </p:sp>
    </p:spTree>
    <p:extLst>
      <p:ext uri="{BB962C8B-B14F-4D97-AF65-F5344CB8AC3E}">
        <p14:creationId xmlns:p14="http://schemas.microsoft.com/office/powerpoint/2010/main" val="12780197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00711FC-4A50-0A40-A3B3-5684287FA55B}" type="datetime1">
              <a:rPr lang="zh-CN" altLang="en-US"/>
              <a:pPr>
                <a:defRPr/>
              </a:pPr>
              <a:t>2019/6/7</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4060F4-5AD5-E240-9F7B-B050FCF45561}" type="slidenum">
              <a:rPr lang="zh-CN" altLang="en-US"/>
              <a:pPr>
                <a:defRPr/>
              </a:pPr>
              <a:t>‹#›</a:t>
            </a:fld>
            <a:endParaRPr lang="en-US" altLang="zh-CN"/>
          </a:p>
        </p:txBody>
      </p:sp>
    </p:spTree>
    <p:extLst>
      <p:ext uri="{BB962C8B-B14F-4D97-AF65-F5344CB8AC3E}">
        <p14:creationId xmlns:p14="http://schemas.microsoft.com/office/powerpoint/2010/main" val="40847236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37103-8D3C-004A-BD9C-B2DCD75C0971}" type="datetime1">
              <a:rPr lang="zh-CN" altLang="en-US"/>
              <a:pPr>
                <a:defRPr/>
              </a:pPr>
              <a:t>2019/6/7</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83C1B1-2ABB-764C-8607-B0E134E897C3}" type="slidenum">
              <a:rPr lang="zh-CN" altLang="en-US"/>
              <a:pPr>
                <a:defRPr/>
              </a:pPr>
              <a:t>‹#›</a:t>
            </a:fld>
            <a:endParaRPr lang="en-US" altLang="zh-CN"/>
          </a:p>
        </p:txBody>
      </p:sp>
    </p:spTree>
    <p:extLst>
      <p:ext uri="{BB962C8B-B14F-4D97-AF65-F5344CB8AC3E}">
        <p14:creationId xmlns:p14="http://schemas.microsoft.com/office/powerpoint/2010/main" val="2223766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8433F3-F493-F544-A393-78BEDF8A4A5C}" type="datetime1">
              <a:rPr lang="zh-CN" altLang="en-US"/>
              <a:pPr>
                <a:defRPr/>
              </a:pPr>
              <a:t>2019/6/7</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8B9C0-9FEA-9241-B499-B1204CC76C4F}" type="slidenum">
              <a:rPr lang="zh-CN" altLang="en-US"/>
              <a:pPr>
                <a:defRPr/>
              </a:pPr>
              <a:t>‹#›</a:t>
            </a:fld>
            <a:endParaRPr lang="en-US" altLang="zh-CN"/>
          </a:p>
        </p:txBody>
      </p:sp>
    </p:spTree>
    <p:extLst>
      <p:ext uri="{BB962C8B-B14F-4D97-AF65-F5344CB8AC3E}">
        <p14:creationId xmlns:p14="http://schemas.microsoft.com/office/powerpoint/2010/main" val="3936045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9ED9C7-9D4B-DF44-857E-2DABAC570BBE}" type="datetime1">
              <a:rPr lang="zh-CN" altLang="en-US"/>
              <a:pPr>
                <a:defRPr/>
              </a:pPr>
              <a:t>2019/6/7</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C5DE75-E4CB-DC48-80A8-980F92163C10}" type="slidenum">
              <a:rPr lang="zh-CN" altLang="en-US"/>
              <a:pPr>
                <a:defRPr/>
              </a:pPr>
              <a:t>‹#›</a:t>
            </a:fld>
            <a:endParaRPr lang="en-US" altLang="zh-CN"/>
          </a:p>
        </p:txBody>
      </p:sp>
    </p:spTree>
    <p:extLst>
      <p:ext uri="{BB962C8B-B14F-4D97-AF65-F5344CB8AC3E}">
        <p14:creationId xmlns:p14="http://schemas.microsoft.com/office/powerpoint/2010/main" val="4238578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4DB4B3-5593-A34F-81F1-AE8C448E155D}" type="datetime1">
              <a:rPr lang="zh-CN" altLang="en-US"/>
              <a:pPr>
                <a:defRPr/>
              </a:pPr>
              <a:t>2019/6/7</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7C40A-C0CC-5749-9336-32B6D9283FFA}" type="slidenum">
              <a:rPr lang="zh-CN" altLang="en-US"/>
              <a:pPr>
                <a:defRPr/>
              </a:pPr>
              <a:t>‹#›</a:t>
            </a:fld>
            <a:endParaRPr lang="en-US" altLang="zh-CN"/>
          </a:p>
        </p:txBody>
      </p:sp>
    </p:spTree>
    <p:extLst>
      <p:ext uri="{BB962C8B-B14F-4D97-AF65-F5344CB8AC3E}">
        <p14:creationId xmlns:p14="http://schemas.microsoft.com/office/powerpoint/2010/main" val="6208516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C6FC85-BF2D-DF40-879D-79D7090663A6}" type="datetime1">
              <a:rPr lang="zh-CN" altLang="en-US"/>
              <a:pPr>
                <a:defRPr/>
              </a:pPr>
              <a:t>2019/6/7</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094BDC-CFC2-4F43-AA50-F3BE528248D8}" type="slidenum">
              <a:rPr lang="zh-CN" altLang="en-US"/>
              <a:pPr>
                <a:defRPr/>
              </a:pPr>
              <a:t>‹#›</a:t>
            </a:fld>
            <a:endParaRPr lang="en-US" altLang="zh-CN"/>
          </a:p>
        </p:txBody>
      </p:sp>
    </p:spTree>
    <p:extLst>
      <p:ext uri="{BB962C8B-B14F-4D97-AF65-F5344CB8AC3E}">
        <p14:creationId xmlns:p14="http://schemas.microsoft.com/office/powerpoint/2010/main" val="3141467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6109160-0F6B-DF4C-9FF8-5F0B722A80DD}" type="slidenum">
              <a:rPr lang="en-US"/>
              <a:pPr>
                <a:defRPr/>
              </a:pPr>
              <a:t>‹#›</a:t>
            </a:fld>
            <a:endParaRPr lang="en-US"/>
          </a:p>
        </p:txBody>
      </p:sp>
    </p:spTree>
    <p:extLst>
      <p:ext uri="{BB962C8B-B14F-4D97-AF65-F5344CB8AC3E}">
        <p14:creationId xmlns:p14="http://schemas.microsoft.com/office/powerpoint/2010/main" val="234679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536787-F1D6-5949-BC3B-2EA208EE835D}"/>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1E02EB05-7511-5049-BF8A-16C6868E10AE}"/>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8B4EEB77-6DCD-0F48-82E3-5D982BFE9B6E}"/>
              </a:ext>
            </a:extLst>
          </p:cNvPr>
          <p:cNvSpPr>
            <a:spLocks noGrp="1" noChangeArrowheads="1"/>
          </p:cNvSpPr>
          <p:nvPr>
            <p:ph type="sldNum" sz="quarter" idx="12"/>
          </p:nvPr>
        </p:nvSpPr>
        <p:spPr>
          <a:ln/>
        </p:spPr>
        <p:txBody>
          <a:bodyPr/>
          <a:lstStyle>
            <a:lvl1pPr>
              <a:defRPr/>
            </a:lvl1pPr>
          </a:lstStyle>
          <a:p>
            <a:fld id="{65B99EFC-AE3B-4A4F-BC77-9C03B2871C96}" type="slidenum">
              <a:rPr lang="en-US" altLang="en-US"/>
              <a:pPr/>
              <a:t>‹#›</a:t>
            </a:fld>
            <a:endParaRPr lang="en-US" altLang="en-US"/>
          </a:p>
        </p:txBody>
      </p:sp>
    </p:spTree>
    <p:extLst>
      <p:ext uri="{BB962C8B-B14F-4D97-AF65-F5344CB8AC3E}">
        <p14:creationId xmlns:p14="http://schemas.microsoft.com/office/powerpoint/2010/main" val="14947119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a typeface="ＭＳ Ｐゴシック" charset="0"/>
              <a:cs typeface="+mn-cs"/>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a typeface="ＭＳ Ｐゴシック" charset="0"/>
              <a:cs typeface="+mn-cs"/>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42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0787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2526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5829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3296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2033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06474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4567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4057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589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7626BD-6D71-D846-980C-8DBB05A89F16}"/>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A36CC099-4249-A746-82F8-23CC267F87C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FD3E60C-597D-7B42-B937-703AD02A4675}"/>
              </a:ext>
            </a:extLst>
          </p:cNvPr>
          <p:cNvSpPr>
            <a:spLocks noGrp="1" noChangeArrowheads="1"/>
          </p:cNvSpPr>
          <p:nvPr>
            <p:ph type="sldNum" sz="quarter" idx="12"/>
          </p:nvPr>
        </p:nvSpPr>
        <p:spPr>
          <a:ln/>
        </p:spPr>
        <p:txBody>
          <a:bodyPr/>
          <a:lstStyle>
            <a:lvl1pPr>
              <a:defRPr/>
            </a:lvl1pPr>
          </a:lstStyle>
          <a:p>
            <a:fld id="{91E1806C-5A05-3745-9890-CFDDECD4ABF2}" type="slidenum">
              <a:rPr lang="en-US" altLang="en-US"/>
              <a:pPr/>
              <a:t>‹#›</a:t>
            </a:fld>
            <a:endParaRPr lang="en-US" altLang="en-US"/>
          </a:p>
        </p:txBody>
      </p:sp>
    </p:spTree>
    <p:extLst>
      <p:ext uri="{BB962C8B-B14F-4D97-AF65-F5344CB8AC3E}">
        <p14:creationId xmlns:p14="http://schemas.microsoft.com/office/powerpoint/2010/main" val="773186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2142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306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715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59016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5977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8676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3507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28876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4501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80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BB921B-5D3B-A240-BEDF-459AF3D336B3}"/>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014EC4FC-DD57-3F42-8AA8-EABE04ACD25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43E718A5-D20E-B34E-AF3C-82ED8B439E0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5B20B47-8E3F-BB4E-9C5F-E9021D4D0F10}" type="slidenum">
              <a:rPr lang="en-US" altLang="en-US"/>
              <a:pPr/>
              <a:t>‹#›</a:t>
            </a:fld>
            <a:endParaRPr lang="en-US" altLang="en-US"/>
          </a:p>
        </p:txBody>
      </p:sp>
    </p:spTree>
    <p:extLst>
      <p:ext uri="{BB962C8B-B14F-4D97-AF65-F5344CB8AC3E}">
        <p14:creationId xmlns:p14="http://schemas.microsoft.com/office/powerpoint/2010/main" val="166112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E999FF-8E26-E042-AFA9-472DF05157D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F568F245-93AD-0846-8E4F-31879E5DB1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FB6B075B-8E24-FD4C-A373-E5E511E8DBF8}"/>
              </a:ext>
            </a:extLst>
          </p:cNvPr>
          <p:cNvSpPr>
            <a:spLocks noGrp="1" noChangeArrowheads="1"/>
          </p:cNvSpPr>
          <p:nvPr>
            <p:ph type="sldNum" sz="quarter" idx="12"/>
          </p:nvPr>
        </p:nvSpPr>
        <p:spPr>
          <a:ln/>
        </p:spPr>
        <p:txBody>
          <a:bodyPr/>
          <a:lstStyle>
            <a:lvl1pPr>
              <a:defRPr/>
            </a:lvl1pPr>
          </a:lstStyle>
          <a:p>
            <a:fld id="{EDB1DB50-0207-534C-8215-68240282BB35}" type="slidenum">
              <a:rPr lang="en-US" altLang="en-US"/>
              <a:pPr/>
              <a:t>‹#›</a:t>
            </a:fld>
            <a:endParaRPr lang="en-US" altLang="en-US"/>
          </a:p>
        </p:txBody>
      </p:sp>
    </p:spTree>
    <p:extLst>
      <p:ext uri="{BB962C8B-B14F-4D97-AF65-F5344CB8AC3E}">
        <p14:creationId xmlns:p14="http://schemas.microsoft.com/office/powerpoint/2010/main" val="12404025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7224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68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algn="ctr" rtl="0">
              <a:spcBef>
                <a:spcPts val="0"/>
              </a:spcBef>
              <a:spcAft>
                <a:spcPts val="0"/>
              </a:spcAft>
              <a:defRPr sz="3300">
                <a:solidFill>
                  <a:srgbClr val="7B9899"/>
                </a:solidFill>
                <a:latin typeface="Georgia"/>
                <a:ea typeface="Georgia"/>
                <a:cs typeface="Georgia"/>
                <a:sym typeface="Georgia"/>
              </a:defRPr>
            </a:lvl1pPr>
            <a:lvl2pPr algn="ctr" rtl="0">
              <a:spcBef>
                <a:spcPts val="0"/>
              </a:spcBef>
              <a:spcAft>
                <a:spcPts val="0"/>
              </a:spcAft>
              <a:defRPr sz="3300">
                <a:solidFill>
                  <a:srgbClr val="7B9899"/>
                </a:solidFill>
                <a:latin typeface="Georgia"/>
                <a:ea typeface="Georgia"/>
                <a:cs typeface="Georgia"/>
                <a:sym typeface="Georgia"/>
              </a:defRPr>
            </a:lvl2pPr>
            <a:lvl3pPr algn="ctr" rtl="0">
              <a:spcBef>
                <a:spcPts val="0"/>
              </a:spcBef>
              <a:spcAft>
                <a:spcPts val="0"/>
              </a:spcAft>
              <a:defRPr sz="3300">
                <a:solidFill>
                  <a:srgbClr val="7B9899"/>
                </a:solidFill>
                <a:latin typeface="Georgia"/>
                <a:ea typeface="Georgia"/>
                <a:cs typeface="Georgia"/>
                <a:sym typeface="Georgia"/>
              </a:defRPr>
            </a:lvl3pPr>
            <a:lvl4pPr algn="ctr" rtl="0">
              <a:spcBef>
                <a:spcPts val="0"/>
              </a:spcBef>
              <a:spcAft>
                <a:spcPts val="0"/>
              </a:spcAft>
              <a:defRPr sz="3300">
                <a:solidFill>
                  <a:srgbClr val="7B9899"/>
                </a:solidFill>
                <a:latin typeface="Georgia"/>
                <a:ea typeface="Georgia"/>
                <a:cs typeface="Georgia"/>
                <a:sym typeface="Georgia"/>
              </a:defRPr>
            </a:lvl4pPr>
            <a:lvl5pPr algn="ctr" rtl="0">
              <a:spcBef>
                <a:spcPts val="0"/>
              </a:spcBef>
              <a:spcAft>
                <a:spcPts val="0"/>
              </a:spcAft>
              <a:defRPr sz="3300">
                <a:solidFill>
                  <a:srgbClr val="7B9899"/>
                </a:solidFill>
                <a:latin typeface="Georgia"/>
                <a:ea typeface="Georgia"/>
                <a:cs typeface="Georgia"/>
                <a:sym typeface="Georgia"/>
              </a:defRPr>
            </a:lvl5pPr>
            <a:lvl6pPr marL="457200" algn="ctr" rtl="0">
              <a:spcBef>
                <a:spcPts val="0"/>
              </a:spcBef>
              <a:spcAft>
                <a:spcPts val="0"/>
              </a:spcAft>
              <a:defRPr sz="3300">
                <a:solidFill>
                  <a:srgbClr val="7B9899"/>
                </a:solidFill>
                <a:latin typeface="Georgia"/>
                <a:ea typeface="Georgia"/>
                <a:cs typeface="Georgia"/>
                <a:sym typeface="Georgia"/>
              </a:defRPr>
            </a:lvl6pPr>
            <a:lvl7pPr marL="914400" algn="ctr" rtl="0">
              <a:spcBef>
                <a:spcPts val="0"/>
              </a:spcBef>
              <a:spcAft>
                <a:spcPts val="0"/>
              </a:spcAft>
              <a:defRPr sz="3300">
                <a:solidFill>
                  <a:srgbClr val="7B9899"/>
                </a:solidFill>
                <a:latin typeface="Georgia"/>
                <a:ea typeface="Georgia"/>
                <a:cs typeface="Georgia"/>
                <a:sym typeface="Georgia"/>
              </a:defRPr>
            </a:lvl7pPr>
            <a:lvl8pPr marL="1371600" algn="ctr" rtl="0">
              <a:spcBef>
                <a:spcPts val="0"/>
              </a:spcBef>
              <a:spcAft>
                <a:spcPts val="0"/>
              </a:spcAft>
              <a:defRPr sz="3300">
                <a:solidFill>
                  <a:srgbClr val="7B9899"/>
                </a:solidFill>
                <a:latin typeface="Georgia"/>
                <a:ea typeface="Georgia"/>
                <a:cs typeface="Georgia"/>
                <a:sym typeface="Georgia"/>
              </a:defRPr>
            </a:lvl8pPr>
            <a:lvl9pPr marL="1828800" algn="ctr" rtl="0">
              <a:spcBef>
                <a:spcPts val="0"/>
              </a:spcBef>
              <a:spcAft>
                <a:spcPts val="0"/>
              </a:spcAft>
              <a:defRPr sz="3300">
                <a:solidFill>
                  <a:srgbClr val="7B9899"/>
                </a:solidFill>
                <a:latin typeface="Georgia"/>
                <a:ea typeface="Georgia"/>
                <a:cs typeface="Georgia"/>
                <a:sym typeface="Georgia"/>
              </a:defRPr>
            </a:lvl9pPr>
          </a:lstStyle>
          <a:p>
            <a:endParaRPr/>
          </a:p>
        </p:txBody>
      </p:sp>
      <p:sp>
        <p:nvSpPr>
          <p:cNvPr id="226" name="Shape 226"/>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27" name="Shape 227"/>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228" name="Shape 228"/>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algn="ctr">
              <a:buClr>
                <a:srgbClr val="7B9899"/>
              </a:buClr>
              <a:buSzPct val="25000"/>
              <a:buFont typeface="Georgia"/>
              <a:buNone/>
            </a:pPr>
            <a:fld id="{00000000-1234-1234-1234-123412341234}" type="slidenum">
              <a:rPr lang="en-US" sz="1600">
                <a:solidFill>
                  <a:srgbClr val="7B9899"/>
                </a:solidFill>
                <a:latin typeface="Georgia"/>
                <a:ea typeface="Georgia"/>
                <a:cs typeface="Georgia"/>
                <a:sym typeface="Georgia"/>
              </a:rPr>
              <a:pPr algn="ctr">
                <a:buClr>
                  <a:srgbClr val="7B9899"/>
                </a:buClr>
                <a:buSzPct val="25000"/>
                <a:buFont typeface="Georgia"/>
                <a:buNone/>
              </a:pPr>
              <a:t>‹#›</a:t>
            </a:fld>
            <a:endParaRPr lang="en-US" sz="160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0932240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rtl="0">
              <a:spcBef>
                <a:spcPts val="0"/>
              </a:spcBef>
              <a:defRPr>
                <a:solidFill>
                  <a:srgbClr val="7A9798"/>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322" name="Shape 322"/>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3050" indent="-127317" algn="l" rtl="0">
              <a:spcBef>
                <a:spcPts val="540"/>
              </a:spcBef>
              <a:spcAft>
                <a:spcPts val="0"/>
              </a:spcAft>
              <a:buClr>
                <a:schemeClr val="accent1"/>
              </a:buClr>
              <a:buFont typeface="Noto Sans Symbol"/>
              <a:buChar char="●"/>
              <a:defRPr sz="2700">
                <a:solidFill>
                  <a:schemeClr val="dk1"/>
                </a:solidFill>
                <a:latin typeface="Georgia"/>
                <a:ea typeface="Georgia"/>
                <a:cs typeface="Georgia"/>
                <a:sym typeface="Georgia"/>
              </a:defRPr>
            </a:lvl1pPr>
            <a:lvl2pPr marL="547688" indent="-183197" algn="l" rtl="0">
              <a:spcBef>
                <a:spcPts val="440"/>
              </a:spcBef>
              <a:spcAft>
                <a:spcPts val="0"/>
              </a:spcAft>
              <a:buClr>
                <a:schemeClr val="accent2"/>
              </a:buClr>
              <a:buFont typeface="Noto Sans Symbol"/>
              <a:buChar char="○"/>
              <a:defRPr sz="2200">
                <a:solidFill>
                  <a:schemeClr val="dk2"/>
                </a:solidFill>
                <a:latin typeface="Georgia"/>
                <a:ea typeface="Georgia"/>
                <a:cs typeface="Georgia"/>
                <a:sym typeface="Georgia"/>
              </a:defRPr>
            </a:lvl2pPr>
            <a:lvl3pPr marL="822325" indent="-142875" algn="l" rtl="0">
              <a:spcBef>
                <a:spcPts val="400"/>
              </a:spcBef>
              <a:spcAft>
                <a:spcPts val="0"/>
              </a:spcAft>
              <a:buClr>
                <a:srgbClr val="8CADAE"/>
              </a:buClr>
              <a:buFont typeface="Noto Sans Symbol"/>
              <a:buChar char="•"/>
              <a:defRPr sz="2000">
                <a:solidFill>
                  <a:schemeClr val="dk1"/>
                </a:solidFill>
                <a:latin typeface="Georgia"/>
                <a:ea typeface="Georgia"/>
                <a:cs typeface="Georgia"/>
                <a:sym typeface="Georgia"/>
              </a:defRPr>
            </a:lvl3pPr>
            <a:lvl4pPr marL="1096963" indent="-144462" algn="l" rtl="0">
              <a:spcBef>
                <a:spcPts val="400"/>
              </a:spcBef>
              <a:spcAft>
                <a:spcPts val="0"/>
              </a:spcAft>
              <a:buClr>
                <a:srgbClr val="8C7B70"/>
              </a:buClr>
              <a:buFont typeface="Noto Sans Symbol"/>
              <a:buChar char="•"/>
              <a:defRPr sz="2000">
                <a:solidFill>
                  <a:schemeClr val="dk2"/>
                </a:solidFill>
                <a:latin typeface="Georgia"/>
                <a:ea typeface="Georgia"/>
                <a:cs typeface="Georgia"/>
                <a:sym typeface="Georgia"/>
              </a:defRPr>
            </a:lvl4pPr>
            <a:lvl5pPr marL="1371600" indent="-101600" algn="l" rtl="0">
              <a:spcBef>
                <a:spcPts val="400"/>
              </a:spcBef>
              <a:spcAft>
                <a:spcPts val="0"/>
              </a:spcAft>
              <a:buClr>
                <a:srgbClr val="8FB08C"/>
              </a:buClr>
              <a:buFont typeface="Georgia"/>
              <a:buChar char="•"/>
              <a:defRPr sz="2000">
                <a:solidFill>
                  <a:schemeClr val="dk1"/>
                </a:solidFill>
                <a:latin typeface="Georgia"/>
                <a:ea typeface="Georgia"/>
                <a:cs typeface="Georgia"/>
                <a:sym typeface="Georgia"/>
              </a:defRPr>
            </a:lvl5pPr>
            <a:lvl6pPr marL="1645920" indent="-93980" algn="l" rtl="0">
              <a:spcBef>
                <a:spcPts val="360"/>
              </a:spcBef>
              <a:buClr>
                <a:schemeClr val="accent6"/>
              </a:buClr>
              <a:buFont typeface="Noto Sans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323" name="Shape 323"/>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24" name="Shape 32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325" name="Shape 325"/>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algn="ctr">
              <a:buClr>
                <a:srgbClr val="7B9899"/>
              </a:buClr>
              <a:buSzPct val="25000"/>
              <a:buFont typeface="Georgia"/>
              <a:buNone/>
            </a:pPr>
            <a:fld id="{00000000-1234-1234-1234-123412341234}" type="slidenum">
              <a:rPr lang="en-US" sz="1600">
                <a:solidFill>
                  <a:srgbClr val="7B9899"/>
                </a:solidFill>
                <a:latin typeface="Georgia"/>
                <a:ea typeface="Georgia"/>
                <a:cs typeface="Georgia"/>
                <a:sym typeface="Georgia"/>
              </a:rPr>
              <a:pPr algn="ctr">
                <a:buClr>
                  <a:srgbClr val="7B9899"/>
                </a:buClr>
                <a:buSzPct val="25000"/>
                <a:buFont typeface="Georgia"/>
                <a:buNone/>
              </a:pPr>
              <a:t>‹#›</a:t>
            </a:fld>
            <a:endParaRPr lang="en-US" sz="160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5466778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22"/>
        <p:cNvGrpSpPr/>
        <p:nvPr/>
      </p:nvGrpSpPr>
      <p:grpSpPr>
        <a:xfrm>
          <a:off x="0" y="0"/>
          <a:ext cx="0" cy="0"/>
          <a:chOff x="0" y="0"/>
          <a:chExt cx="0" cy="0"/>
        </a:xfrm>
      </p:grpSpPr>
      <p:sp>
        <p:nvSpPr>
          <p:cNvPr id="1723" name="Shape 172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4" name="Shape 172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5" name="Shape 172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CCECFF"/>
              </a:buClr>
              <a:buSzPct val="25000"/>
              <a:buFont typeface="Arial"/>
              <a:buNone/>
            </a:pPr>
            <a:fld id="{00000000-1234-1234-1234-123412341234}" type="slidenum">
              <a:rPr lang="en-US">
                <a:solidFill>
                  <a:srgbClr val="CCECFF"/>
                </a:solidFill>
              </a:rPr>
              <a:pPr algn="r">
                <a:buClr>
                  <a:srgbClr val="CCECFF"/>
                </a:buClr>
                <a:buSzPct val="25000"/>
                <a:buFont typeface="Arial"/>
                <a:buNone/>
              </a:pPr>
              <a:t>‹#›</a:t>
            </a:fld>
            <a:endParaRPr lang="en-US">
              <a:solidFill>
                <a:srgbClr val="CCECFF"/>
              </a:solidFill>
            </a:endParaRPr>
          </a:p>
        </p:txBody>
      </p:sp>
    </p:spTree>
    <p:extLst>
      <p:ext uri="{BB962C8B-B14F-4D97-AF65-F5344CB8AC3E}">
        <p14:creationId xmlns:p14="http://schemas.microsoft.com/office/powerpoint/2010/main" val="41651340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B0A12721-61B4-F74A-9322-BB09CA3FEDF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940128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8D52B24-9DEF-7A48-B604-7C74959B16F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983200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35B117A-82B3-3D4F-BAA9-7C6D3BCFCBC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95936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96A5B2D0-FC01-1843-98D4-46AE3E4253B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304752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C1C8E4BC-EAF5-8348-BA5C-944B7041334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011021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31F7DB-B99F-9444-B6AE-8CD2F5021078}"/>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16E43EE-F850-1A4E-9B22-7721E802D69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6092FC8-C7DE-A449-BB4E-34EF43D74158}"/>
              </a:ext>
            </a:extLst>
          </p:cNvPr>
          <p:cNvSpPr>
            <a:spLocks noGrp="1" noChangeArrowheads="1"/>
          </p:cNvSpPr>
          <p:nvPr>
            <p:ph type="sldNum" sz="quarter" idx="12"/>
          </p:nvPr>
        </p:nvSpPr>
        <p:spPr>
          <a:ln/>
        </p:spPr>
        <p:txBody>
          <a:bodyPr/>
          <a:lstStyle>
            <a:lvl1pPr>
              <a:defRPr/>
            </a:lvl1pPr>
          </a:lstStyle>
          <a:p>
            <a:fld id="{6611C94C-FD33-D24A-B722-A6D46D6F069B}" type="slidenum">
              <a:rPr lang="en-US" altLang="en-US"/>
              <a:pPr/>
              <a:t>‹#›</a:t>
            </a:fld>
            <a:endParaRPr lang="en-US" altLang="en-US"/>
          </a:p>
        </p:txBody>
      </p:sp>
    </p:spTree>
    <p:extLst>
      <p:ext uri="{BB962C8B-B14F-4D97-AF65-F5344CB8AC3E}">
        <p14:creationId xmlns:p14="http://schemas.microsoft.com/office/powerpoint/2010/main" val="4272405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61018D78-BCB8-3740-A52A-55C672F2DBC6}"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414135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12B824AB-8AA0-1543-A5B7-C6A549F73C4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246303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A66383B6-36EC-D142-AAD4-436AD116A3F5}"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624777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5AB2931C-F240-0A49-9575-A22E32143FDE}"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7214414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BA4638E-2EB7-7249-8EA1-9A96C0FFCA37}"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450894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124FC1F1-3D31-6644-A0B4-E45A62D4520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5548523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6D6B5BBC-FDDB-5144-B895-DA21080BA5C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254641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E657ED60-4AB3-A043-B8C6-E9B7582A457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4737404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p:txBody>
          <a:bodyPr/>
          <a:lstStyle>
            <a:lvl1pPr>
              <a:defRPr/>
            </a:lvl1pPr>
          </a:lstStyle>
          <a:p>
            <a:pPr>
              <a:defRPr/>
            </a:pPr>
            <a:fld id="{6F1A5F44-ECF7-F94D-ABC2-D14FC30E0F6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6711956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p:txBody>
          <a:bodyPr/>
          <a:lstStyle>
            <a:lvl1pPr>
              <a:defRPr/>
            </a:lvl1pPr>
          </a:lstStyle>
          <a:p>
            <a:pPr>
              <a:defRPr/>
            </a:pPr>
            <a:fld id="{B8AA0ABB-E4EB-D348-8402-A37AA0B43A8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23692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F8B3AC-A439-9248-B3AD-C795F83B17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D5A87F7-2CD6-ED43-AAB3-2ABC514D4F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A655CEF-F00B-6D40-9250-F8E6D9C3E247}"/>
              </a:ext>
            </a:extLst>
          </p:cNvPr>
          <p:cNvSpPr>
            <a:spLocks noGrp="1" noChangeArrowheads="1"/>
          </p:cNvSpPr>
          <p:nvPr>
            <p:ph type="sldNum" sz="quarter" idx="12"/>
          </p:nvPr>
        </p:nvSpPr>
        <p:spPr>
          <a:ln/>
        </p:spPr>
        <p:txBody>
          <a:bodyPr/>
          <a:lstStyle>
            <a:lvl1pPr>
              <a:defRPr/>
            </a:lvl1pPr>
          </a:lstStyle>
          <a:p>
            <a:fld id="{5951301D-82F4-7D46-B961-F02233DC702F}" type="slidenum">
              <a:rPr lang="en-US" altLang="en-US"/>
              <a:pPr/>
              <a:t>‹#›</a:t>
            </a:fld>
            <a:endParaRPr lang="en-US" altLang="en-US"/>
          </a:p>
        </p:txBody>
      </p:sp>
    </p:spTree>
    <p:extLst>
      <p:ext uri="{BB962C8B-B14F-4D97-AF65-F5344CB8AC3E}">
        <p14:creationId xmlns:p14="http://schemas.microsoft.com/office/powerpoint/2010/main" val="39733108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p:txBody>
          <a:bodyPr/>
          <a:lstStyle>
            <a:lvl1pPr>
              <a:defRPr/>
            </a:lvl1pPr>
          </a:lstStyle>
          <a:p>
            <a:pPr>
              <a:defRPr/>
            </a:pPr>
            <a:fld id="{BA92292A-351F-3A44-8DAB-BEF78A9B088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4401011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148CA014-BA4C-CC47-A791-4C37BB4EB7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3814668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7A25B49D-7D11-A049-A785-660D1667527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472995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B99FD0AA-99C3-A649-AA58-61CD7759607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002883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BC7048A6-542C-814A-84C9-439B5BD8FA8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0062476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6761613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2100735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5519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61304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739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5C24C4-B4A5-A840-B13C-7F203FA1CD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1EE6AF-091E-7941-87D1-F4850C10A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731BF3-A2A9-DD48-BEFD-F9099759F813}"/>
              </a:ext>
            </a:extLst>
          </p:cNvPr>
          <p:cNvSpPr>
            <a:spLocks noGrp="1" noChangeArrowheads="1"/>
          </p:cNvSpPr>
          <p:nvPr>
            <p:ph type="sldNum" sz="quarter" idx="12"/>
          </p:nvPr>
        </p:nvSpPr>
        <p:spPr>
          <a:ln/>
        </p:spPr>
        <p:txBody>
          <a:bodyPr/>
          <a:lstStyle>
            <a:lvl1pPr>
              <a:defRPr/>
            </a:lvl1pPr>
          </a:lstStyle>
          <a:p>
            <a:fld id="{8340A608-3AEF-5748-B01C-7C966E61EF5B}" type="slidenum">
              <a:rPr lang="en-US" altLang="en-US"/>
              <a:pPr/>
              <a:t>‹#›</a:t>
            </a:fld>
            <a:endParaRPr lang="en-US" altLang="en-US"/>
          </a:p>
        </p:txBody>
      </p:sp>
    </p:spTree>
    <p:extLst>
      <p:ext uri="{BB962C8B-B14F-4D97-AF65-F5344CB8AC3E}">
        <p14:creationId xmlns:p14="http://schemas.microsoft.com/office/powerpoint/2010/main" val="13963627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3117947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824334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262576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9654046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21513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0604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963829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28666504"/>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608027359"/>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6/7/19</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3925866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5AB18E-7B7B-AE43-8CD5-A76C6C978A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ECEE17-D5A1-CB40-BD78-8FAF6C91C0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B1DE5E-3AE8-B843-9635-69AC925611AE}"/>
              </a:ext>
            </a:extLst>
          </p:cNvPr>
          <p:cNvSpPr>
            <a:spLocks noGrp="1" noChangeArrowheads="1"/>
          </p:cNvSpPr>
          <p:nvPr>
            <p:ph type="sldNum" sz="quarter" idx="12"/>
          </p:nvPr>
        </p:nvSpPr>
        <p:spPr>
          <a:ln/>
        </p:spPr>
        <p:txBody>
          <a:bodyPr/>
          <a:lstStyle>
            <a:lvl1pPr>
              <a:defRPr/>
            </a:lvl1pPr>
          </a:lstStyle>
          <a:p>
            <a:fld id="{7263E51A-214E-9E48-B72B-99C5FCEBACE3}" type="slidenum">
              <a:rPr lang="en-US" altLang="en-US"/>
              <a:pPr/>
              <a:t>‹#›</a:t>
            </a:fld>
            <a:endParaRPr lang="en-US" altLang="en-US"/>
          </a:p>
        </p:txBody>
      </p:sp>
    </p:spTree>
    <p:extLst>
      <p:ext uri="{BB962C8B-B14F-4D97-AF65-F5344CB8AC3E}">
        <p14:creationId xmlns:p14="http://schemas.microsoft.com/office/powerpoint/2010/main" val="3583008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911BB20-C581-4442-AE78-BE51DEB828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C1AC3B-35C3-B148-9296-0185F9A10B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A5E33A-D3DA-9049-95A8-C1972ED064AA}"/>
              </a:ext>
            </a:extLst>
          </p:cNvPr>
          <p:cNvSpPr>
            <a:spLocks noGrp="1" noChangeArrowheads="1"/>
          </p:cNvSpPr>
          <p:nvPr>
            <p:ph type="sldNum" sz="quarter" idx="12"/>
          </p:nvPr>
        </p:nvSpPr>
        <p:spPr>
          <a:ln/>
        </p:spPr>
        <p:txBody>
          <a:bodyPr/>
          <a:lstStyle>
            <a:lvl1pPr>
              <a:defRPr/>
            </a:lvl1pPr>
          </a:lstStyle>
          <a:p>
            <a:fld id="{3089B3B6-B127-5541-9DFD-ABC616CF36A7}" type="slidenum">
              <a:rPr lang="en-US" altLang="en-US"/>
              <a:pPr/>
              <a:t>‹#›</a:t>
            </a:fld>
            <a:endParaRPr lang="en-US" altLang="en-US"/>
          </a:p>
        </p:txBody>
      </p:sp>
    </p:spTree>
    <p:extLst>
      <p:ext uri="{BB962C8B-B14F-4D97-AF65-F5344CB8AC3E}">
        <p14:creationId xmlns:p14="http://schemas.microsoft.com/office/powerpoint/2010/main" val="936909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6E679D-5424-E14F-AF2C-AFE5E9086D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37AC9B-A03E-BD45-8191-DA2DC76AC1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72A36-8D8A-874B-AC52-2EAD021FBCBF}"/>
              </a:ext>
            </a:extLst>
          </p:cNvPr>
          <p:cNvSpPr>
            <a:spLocks noGrp="1" noChangeArrowheads="1"/>
          </p:cNvSpPr>
          <p:nvPr>
            <p:ph type="sldNum" sz="quarter" idx="12"/>
          </p:nvPr>
        </p:nvSpPr>
        <p:spPr>
          <a:ln/>
        </p:spPr>
        <p:txBody>
          <a:bodyPr/>
          <a:lstStyle>
            <a:lvl1pPr>
              <a:defRPr/>
            </a:lvl1pPr>
          </a:lstStyle>
          <a:p>
            <a:fld id="{2577D702-FA4C-5C4D-981E-A45A8AA417E4}" type="slidenum">
              <a:rPr lang="en-US" altLang="en-US"/>
              <a:pPr/>
              <a:t>‹#›</a:t>
            </a:fld>
            <a:endParaRPr lang="en-US" altLang="en-US"/>
          </a:p>
        </p:txBody>
      </p:sp>
    </p:spTree>
    <p:extLst>
      <p:ext uri="{BB962C8B-B14F-4D97-AF65-F5344CB8AC3E}">
        <p14:creationId xmlns:p14="http://schemas.microsoft.com/office/powerpoint/2010/main" val="3429643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42F208-39C9-0249-A8F9-9C2BF442F9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331940-0580-A14D-AD3C-256818BF55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FC50E8-A618-F44B-B661-5F5BF847DAB5}"/>
              </a:ext>
            </a:extLst>
          </p:cNvPr>
          <p:cNvSpPr>
            <a:spLocks noGrp="1" noChangeArrowheads="1"/>
          </p:cNvSpPr>
          <p:nvPr>
            <p:ph type="sldNum" sz="quarter" idx="12"/>
          </p:nvPr>
        </p:nvSpPr>
        <p:spPr>
          <a:ln/>
        </p:spPr>
        <p:txBody>
          <a:bodyPr/>
          <a:lstStyle>
            <a:lvl1pPr>
              <a:defRPr/>
            </a:lvl1pPr>
          </a:lstStyle>
          <a:p>
            <a:fld id="{85EE3CDE-A6D2-A04F-AB73-EE9E49CBBA63}" type="slidenum">
              <a:rPr lang="en-US" altLang="en-US"/>
              <a:pPr/>
              <a:t>‹#›</a:t>
            </a:fld>
            <a:endParaRPr lang="en-US" altLang="en-US"/>
          </a:p>
        </p:txBody>
      </p:sp>
    </p:spTree>
    <p:extLst>
      <p:ext uri="{BB962C8B-B14F-4D97-AF65-F5344CB8AC3E}">
        <p14:creationId xmlns:p14="http://schemas.microsoft.com/office/powerpoint/2010/main" val="3803516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7BB439-0335-5A48-8A06-F6F6342153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9C071-690E-744C-B5C6-14C3F3C92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8AB250-C810-AA4A-96B0-F692140AFD8F}"/>
              </a:ext>
            </a:extLst>
          </p:cNvPr>
          <p:cNvSpPr>
            <a:spLocks noGrp="1" noChangeArrowheads="1"/>
          </p:cNvSpPr>
          <p:nvPr>
            <p:ph type="sldNum" sz="quarter" idx="12"/>
          </p:nvPr>
        </p:nvSpPr>
        <p:spPr>
          <a:ln/>
        </p:spPr>
        <p:txBody>
          <a:bodyPr/>
          <a:lstStyle>
            <a:lvl1pPr>
              <a:defRPr/>
            </a:lvl1pPr>
          </a:lstStyle>
          <a:p>
            <a:fld id="{7F76905A-2FA4-1B43-91E7-3A63F50D5E2F}" type="slidenum">
              <a:rPr lang="en-US" altLang="en-US"/>
              <a:pPr/>
              <a:t>‹#›</a:t>
            </a:fld>
            <a:endParaRPr lang="en-US" altLang="en-US"/>
          </a:p>
        </p:txBody>
      </p:sp>
    </p:spTree>
    <p:extLst>
      <p:ext uri="{BB962C8B-B14F-4D97-AF65-F5344CB8AC3E}">
        <p14:creationId xmlns:p14="http://schemas.microsoft.com/office/powerpoint/2010/main" val="3690418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FA6DC0-5115-1F40-AAB8-A8D39430B2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A8A645-DE91-DF47-99A8-8185670B3D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1B11175-2220-BB48-B315-C040858F69D1}"/>
              </a:ext>
            </a:extLst>
          </p:cNvPr>
          <p:cNvSpPr>
            <a:spLocks noGrp="1" noChangeArrowheads="1"/>
          </p:cNvSpPr>
          <p:nvPr>
            <p:ph type="sldNum" sz="quarter" idx="12"/>
          </p:nvPr>
        </p:nvSpPr>
        <p:spPr>
          <a:ln/>
        </p:spPr>
        <p:txBody>
          <a:bodyPr/>
          <a:lstStyle>
            <a:lvl1pPr>
              <a:defRPr/>
            </a:lvl1pPr>
          </a:lstStyle>
          <a:p>
            <a:fld id="{A6D455BD-DDFC-3249-B63A-31FE9E1573E0}" type="slidenum">
              <a:rPr lang="en-US" altLang="en-US"/>
              <a:pPr/>
              <a:t>‹#›</a:t>
            </a:fld>
            <a:endParaRPr lang="en-US" altLang="en-US"/>
          </a:p>
        </p:txBody>
      </p:sp>
    </p:spTree>
    <p:extLst>
      <p:ext uri="{BB962C8B-B14F-4D97-AF65-F5344CB8AC3E}">
        <p14:creationId xmlns:p14="http://schemas.microsoft.com/office/powerpoint/2010/main" val="16263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CEB7F8-4AFB-A640-BDB1-C84A0C35DB1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18B418C-CF65-0F40-A6C6-3DCDBD69F3F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0A1B929B-C834-AE4C-8B50-DA91434FF64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8A28CBC-ACC7-C34A-B1C8-71996A88F2F5}" type="slidenum">
              <a:rPr lang="en-US" altLang="en-US"/>
              <a:pPr/>
              <a:t>‹#›</a:t>
            </a:fld>
            <a:endParaRPr lang="en-US" altLang="en-US"/>
          </a:p>
        </p:txBody>
      </p:sp>
    </p:spTree>
    <p:extLst>
      <p:ext uri="{BB962C8B-B14F-4D97-AF65-F5344CB8AC3E}">
        <p14:creationId xmlns:p14="http://schemas.microsoft.com/office/powerpoint/2010/main" val="810515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2F9897-727A-3F41-8ABE-5AA3DBCE62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969898-EFE1-E944-BC32-24DC3FC5F1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E5D462-CEFB-7D43-AAC6-EE32C908FC1B}"/>
              </a:ext>
            </a:extLst>
          </p:cNvPr>
          <p:cNvSpPr>
            <a:spLocks noGrp="1" noChangeArrowheads="1"/>
          </p:cNvSpPr>
          <p:nvPr>
            <p:ph type="sldNum" sz="quarter" idx="12"/>
          </p:nvPr>
        </p:nvSpPr>
        <p:spPr>
          <a:ln/>
        </p:spPr>
        <p:txBody>
          <a:bodyPr/>
          <a:lstStyle>
            <a:lvl1pPr>
              <a:defRPr/>
            </a:lvl1pPr>
          </a:lstStyle>
          <a:p>
            <a:fld id="{C9EF33A7-A01B-1A47-A2B9-DE2E1AF84C6C}" type="slidenum">
              <a:rPr lang="en-US" altLang="en-US"/>
              <a:pPr/>
              <a:t>‹#›</a:t>
            </a:fld>
            <a:endParaRPr lang="en-US" altLang="en-US"/>
          </a:p>
        </p:txBody>
      </p:sp>
    </p:spTree>
    <p:extLst>
      <p:ext uri="{BB962C8B-B14F-4D97-AF65-F5344CB8AC3E}">
        <p14:creationId xmlns:p14="http://schemas.microsoft.com/office/powerpoint/2010/main" val="1090107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29225B-5E63-3B44-9034-AD1BF677D0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BF8054-3871-5E47-88B3-5BB488EFB9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040FF-ECE6-8F40-9949-07D55983FC34}"/>
              </a:ext>
            </a:extLst>
          </p:cNvPr>
          <p:cNvSpPr>
            <a:spLocks noGrp="1" noChangeArrowheads="1"/>
          </p:cNvSpPr>
          <p:nvPr>
            <p:ph type="sldNum" sz="quarter" idx="12"/>
          </p:nvPr>
        </p:nvSpPr>
        <p:spPr>
          <a:ln/>
        </p:spPr>
        <p:txBody>
          <a:bodyPr/>
          <a:lstStyle>
            <a:lvl1pPr>
              <a:defRPr/>
            </a:lvl1pPr>
          </a:lstStyle>
          <a:p>
            <a:fld id="{767998F4-0C22-524F-A822-299281BADD82}" type="slidenum">
              <a:rPr lang="en-US" altLang="en-US"/>
              <a:pPr/>
              <a:t>‹#›</a:t>
            </a:fld>
            <a:endParaRPr lang="en-US" altLang="en-US"/>
          </a:p>
        </p:txBody>
      </p:sp>
    </p:spTree>
    <p:extLst>
      <p:ext uri="{BB962C8B-B14F-4D97-AF65-F5344CB8AC3E}">
        <p14:creationId xmlns:p14="http://schemas.microsoft.com/office/powerpoint/2010/main" val="46813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FE443B-0590-0344-890C-2C832C506B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639F32-F6F0-3A48-A77D-5D8A8DD39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59BEC9-67B9-7A40-95BC-CFFB65E066EF}"/>
              </a:ext>
            </a:extLst>
          </p:cNvPr>
          <p:cNvSpPr>
            <a:spLocks noGrp="1" noChangeArrowheads="1"/>
          </p:cNvSpPr>
          <p:nvPr>
            <p:ph type="sldNum" sz="quarter" idx="12"/>
          </p:nvPr>
        </p:nvSpPr>
        <p:spPr>
          <a:ln/>
        </p:spPr>
        <p:txBody>
          <a:bodyPr/>
          <a:lstStyle>
            <a:lvl1pPr>
              <a:defRPr/>
            </a:lvl1pPr>
          </a:lstStyle>
          <a:p>
            <a:fld id="{936E69D6-9DFC-B84D-A594-FCC4825F6298}" type="slidenum">
              <a:rPr lang="en-US" altLang="en-US"/>
              <a:pPr/>
              <a:t>‹#›</a:t>
            </a:fld>
            <a:endParaRPr lang="en-US" altLang="en-US"/>
          </a:p>
        </p:txBody>
      </p:sp>
    </p:spTree>
    <p:extLst>
      <p:ext uri="{BB962C8B-B14F-4D97-AF65-F5344CB8AC3E}">
        <p14:creationId xmlns:p14="http://schemas.microsoft.com/office/powerpoint/2010/main" val="2250848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67832F-1EF5-B04B-B7B1-6D881C9B34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57AC19-F9CF-FC49-BC0C-595C0DE75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E60E-2E0F-6D4F-9F53-23515AA55642}"/>
              </a:ext>
            </a:extLst>
          </p:cNvPr>
          <p:cNvSpPr>
            <a:spLocks noGrp="1" noChangeArrowheads="1"/>
          </p:cNvSpPr>
          <p:nvPr>
            <p:ph type="sldNum" sz="quarter" idx="12"/>
          </p:nvPr>
        </p:nvSpPr>
        <p:spPr>
          <a:ln/>
        </p:spPr>
        <p:txBody>
          <a:bodyPr/>
          <a:lstStyle>
            <a:lvl1pPr>
              <a:defRPr/>
            </a:lvl1pPr>
          </a:lstStyle>
          <a:p>
            <a:fld id="{797D47DD-9B10-9348-99A4-A827BD8BD9C7}" type="slidenum">
              <a:rPr lang="en-US" altLang="en-US"/>
              <a:pPr/>
              <a:t>‹#›</a:t>
            </a:fld>
            <a:endParaRPr lang="en-US" altLang="en-US"/>
          </a:p>
        </p:txBody>
      </p:sp>
    </p:spTree>
    <p:extLst>
      <p:ext uri="{BB962C8B-B14F-4D97-AF65-F5344CB8AC3E}">
        <p14:creationId xmlns:p14="http://schemas.microsoft.com/office/powerpoint/2010/main" val="1151908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E31FD-800D-5D4E-BA6B-E4B6B6D61F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8D8005-9EF4-9442-9514-C1A9423D5F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971771-B56E-9C45-895D-F91E10C52A3B}"/>
              </a:ext>
            </a:extLst>
          </p:cNvPr>
          <p:cNvSpPr>
            <a:spLocks noGrp="1" noChangeArrowheads="1"/>
          </p:cNvSpPr>
          <p:nvPr>
            <p:ph type="sldNum" sz="quarter" idx="12"/>
          </p:nvPr>
        </p:nvSpPr>
        <p:spPr>
          <a:ln/>
        </p:spPr>
        <p:txBody>
          <a:bodyPr/>
          <a:lstStyle>
            <a:lvl1pPr>
              <a:defRPr/>
            </a:lvl1pPr>
          </a:lstStyle>
          <a:p>
            <a:fld id="{00A99046-4893-FE4E-B301-9528C7F54D30}" type="slidenum">
              <a:rPr lang="en-US" altLang="en-US"/>
              <a:pPr/>
              <a:t>‹#›</a:t>
            </a:fld>
            <a:endParaRPr lang="en-US" altLang="en-US"/>
          </a:p>
        </p:txBody>
      </p:sp>
    </p:spTree>
    <p:extLst>
      <p:ext uri="{BB962C8B-B14F-4D97-AF65-F5344CB8AC3E}">
        <p14:creationId xmlns:p14="http://schemas.microsoft.com/office/powerpoint/2010/main" val="1607992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24C871CE-A9E5-B446-BC83-6D7D1390D0C2}"/>
              </a:ext>
            </a:extLst>
          </p:cNvPr>
          <p:cNvGrpSpPr>
            <a:grpSpLocks/>
          </p:cNvGrpSpPr>
          <p:nvPr/>
        </p:nvGrpSpPr>
        <p:grpSpPr bwMode="auto">
          <a:xfrm>
            <a:off x="177800" y="230188"/>
            <a:ext cx="203200" cy="6503987"/>
            <a:chOff x="112" y="145"/>
            <a:chExt cx="128" cy="4097"/>
          </a:xfrm>
        </p:grpSpPr>
        <p:sp>
          <p:nvSpPr>
            <p:cNvPr id="5" name="Rectangle 5">
              <a:extLst>
                <a:ext uri="{FF2B5EF4-FFF2-40B4-BE49-F238E27FC236}">
                  <a16:creationId xmlns:a16="http://schemas.microsoft.com/office/drawing/2014/main" id="{96055F01-AEAD-EB48-9975-D46EF6441194}"/>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6" name="Rectangle 6">
              <a:extLst>
                <a:ext uri="{FF2B5EF4-FFF2-40B4-BE49-F238E27FC236}">
                  <a16:creationId xmlns:a16="http://schemas.microsoft.com/office/drawing/2014/main" id="{11E1BCE3-0191-7748-9FF7-D500644F8DA6}"/>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7" name="Group 7">
            <a:extLst>
              <a:ext uri="{FF2B5EF4-FFF2-40B4-BE49-F238E27FC236}">
                <a16:creationId xmlns:a16="http://schemas.microsoft.com/office/drawing/2014/main" id="{70E292A4-3700-7A4D-97DE-93594F595972}"/>
              </a:ext>
            </a:extLst>
          </p:cNvPr>
          <p:cNvGrpSpPr>
            <a:grpSpLocks/>
          </p:cNvGrpSpPr>
          <p:nvPr/>
        </p:nvGrpSpPr>
        <p:grpSpPr bwMode="auto">
          <a:xfrm>
            <a:off x="8793163" y="220663"/>
            <a:ext cx="198437" cy="6408737"/>
            <a:chOff x="5539" y="139"/>
            <a:chExt cx="125" cy="4037"/>
          </a:xfrm>
        </p:grpSpPr>
        <p:sp>
          <p:nvSpPr>
            <p:cNvPr id="8" name="Rectangle 8">
              <a:extLst>
                <a:ext uri="{FF2B5EF4-FFF2-40B4-BE49-F238E27FC236}">
                  <a16:creationId xmlns:a16="http://schemas.microsoft.com/office/drawing/2014/main" id="{363669D6-4C98-5D4F-880E-1930E893FB5E}"/>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9" name="Rectangle 9">
              <a:extLst>
                <a:ext uri="{FF2B5EF4-FFF2-40B4-BE49-F238E27FC236}">
                  <a16:creationId xmlns:a16="http://schemas.microsoft.com/office/drawing/2014/main" id="{C8CCE93A-672D-A944-8BF7-868901C20026}"/>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0" name="Group 10">
            <a:extLst>
              <a:ext uri="{FF2B5EF4-FFF2-40B4-BE49-F238E27FC236}">
                <a16:creationId xmlns:a16="http://schemas.microsoft.com/office/drawing/2014/main" id="{AE29984F-0166-394D-82F9-750CB474CA45}"/>
              </a:ext>
            </a:extLst>
          </p:cNvPr>
          <p:cNvGrpSpPr>
            <a:grpSpLocks/>
          </p:cNvGrpSpPr>
          <p:nvPr/>
        </p:nvGrpSpPr>
        <p:grpSpPr bwMode="auto">
          <a:xfrm>
            <a:off x="412750" y="6477000"/>
            <a:ext cx="8686800" cy="228600"/>
            <a:chOff x="260" y="4080"/>
            <a:chExt cx="5472" cy="144"/>
          </a:xfrm>
        </p:grpSpPr>
        <p:sp>
          <p:nvSpPr>
            <p:cNvPr id="11" name="Rectangle 11">
              <a:extLst>
                <a:ext uri="{FF2B5EF4-FFF2-40B4-BE49-F238E27FC236}">
                  <a16:creationId xmlns:a16="http://schemas.microsoft.com/office/drawing/2014/main" id="{8DA1A9DE-C732-2542-B0C7-D6A38078E0E6}"/>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2" name="Rectangle 12">
              <a:extLst>
                <a:ext uri="{FF2B5EF4-FFF2-40B4-BE49-F238E27FC236}">
                  <a16:creationId xmlns:a16="http://schemas.microsoft.com/office/drawing/2014/main" id="{3FA128E7-FD60-924E-8030-9C147CD86741}"/>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3" name="Group 13">
            <a:extLst>
              <a:ext uri="{FF2B5EF4-FFF2-40B4-BE49-F238E27FC236}">
                <a16:creationId xmlns:a16="http://schemas.microsoft.com/office/drawing/2014/main" id="{A8FDDD69-0B82-8445-88F7-448355F236A1}"/>
              </a:ext>
            </a:extLst>
          </p:cNvPr>
          <p:cNvGrpSpPr>
            <a:grpSpLocks/>
          </p:cNvGrpSpPr>
          <p:nvPr/>
        </p:nvGrpSpPr>
        <p:grpSpPr bwMode="auto">
          <a:xfrm>
            <a:off x="76200" y="176213"/>
            <a:ext cx="8745538" cy="161925"/>
            <a:chOff x="48" y="111"/>
            <a:chExt cx="5509" cy="102"/>
          </a:xfrm>
        </p:grpSpPr>
        <p:sp>
          <p:nvSpPr>
            <p:cNvPr id="14" name="Rectangle 14">
              <a:extLst>
                <a:ext uri="{FF2B5EF4-FFF2-40B4-BE49-F238E27FC236}">
                  <a16:creationId xmlns:a16="http://schemas.microsoft.com/office/drawing/2014/main" id="{DECD1E23-79ED-A64B-BCC4-2E545604F9A7}"/>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5" name="Rectangle 15">
              <a:extLst>
                <a:ext uri="{FF2B5EF4-FFF2-40B4-BE49-F238E27FC236}">
                  <a16:creationId xmlns:a16="http://schemas.microsoft.com/office/drawing/2014/main" id="{AB7FDF1A-6993-1347-94B4-C0C7D545D962}"/>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a:extLst>
              <a:ext uri="{FF2B5EF4-FFF2-40B4-BE49-F238E27FC236}">
                <a16:creationId xmlns:a16="http://schemas.microsoft.com/office/drawing/2014/main" id="{C48C36C2-39D3-704C-8B94-1EC173C1886E}"/>
              </a:ext>
            </a:extLst>
          </p:cNvPr>
          <p:cNvSpPr>
            <a:spLocks noGrp="1" noChangeArrowheads="1"/>
          </p:cNvSpPr>
          <p:nvPr>
            <p:ph type="dt" sz="half" idx="10"/>
          </p:nvPr>
        </p:nvSpPr>
        <p:spPr/>
        <p:txBody>
          <a:bodyPr/>
          <a:lstStyle>
            <a:lvl1pPr>
              <a:defRPr/>
            </a:lvl1pPr>
          </a:lstStyle>
          <a:p>
            <a:pPr>
              <a:defRPr/>
            </a:pPr>
            <a:endParaRPr lang="en-US"/>
          </a:p>
        </p:txBody>
      </p:sp>
      <p:sp>
        <p:nvSpPr>
          <p:cNvPr id="17" name="Rectangle 17">
            <a:extLst>
              <a:ext uri="{FF2B5EF4-FFF2-40B4-BE49-F238E27FC236}">
                <a16:creationId xmlns:a16="http://schemas.microsoft.com/office/drawing/2014/main" id="{934CCA3D-6960-3543-A48C-06C64F938EDA}"/>
              </a:ext>
            </a:extLst>
          </p:cNvPr>
          <p:cNvSpPr>
            <a:spLocks noGrp="1" noChangeArrowheads="1"/>
          </p:cNvSpPr>
          <p:nvPr>
            <p:ph type="ftr" sz="quarter" idx="11"/>
          </p:nvPr>
        </p:nvSpPr>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E1E40F0B-29E0-A84C-A885-3070B7106F38}"/>
              </a:ext>
            </a:extLst>
          </p:cNvPr>
          <p:cNvSpPr>
            <a:spLocks noGrp="1" noChangeArrowheads="1"/>
          </p:cNvSpPr>
          <p:nvPr>
            <p:ph type="sldNum" sz="quarter" idx="12"/>
          </p:nvPr>
        </p:nvSpPr>
        <p:spPr/>
        <p:txBody>
          <a:bodyPr/>
          <a:lstStyle>
            <a:lvl1pPr>
              <a:defRPr/>
            </a:lvl1pPr>
          </a:lstStyle>
          <a:p>
            <a:fld id="{61C99A75-EA13-2244-AEC6-2F52FF4A81FF}" type="slidenum">
              <a:rPr lang="en-US" altLang="en-US"/>
              <a:pPr/>
              <a:t>‹#›</a:t>
            </a:fld>
            <a:endParaRPr lang="en-US" altLang="en-US"/>
          </a:p>
        </p:txBody>
      </p:sp>
    </p:spTree>
    <p:extLst>
      <p:ext uri="{BB962C8B-B14F-4D97-AF65-F5344CB8AC3E}">
        <p14:creationId xmlns:p14="http://schemas.microsoft.com/office/powerpoint/2010/main" val="94080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D29E83-4739-9F49-AA14-72EAAC4406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15F118-4584-F840-887E-578DBB267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0E575A-D1B1-2148-B6FD-4C51B9E3B693}"/>
              </a:ext>
            </a:extLst>
          </p:cNvPr>
          <p:cNvSpPr>
            <a:spLocks noGrp="1" noChangeArrowheads="1"/>
          </p:cNvSpPr>
          <p:nvPr>
            <p:ph type="sldNum" sz="quarter" idx="12"/>
          </p:nvPr>
        </p:nvSpPr>
        <p:spPr>
          <a:ln/>
        </p:spPr>
        <p:txBody>
          <a:bodyPr/>
          <a:lstStyle>
            <a:lvl1pPr>
              <a:defRPr/>
            </a:lvl1pPr>
          </a:lstStyle>
          <a:p>
            <a:fld id="{AE43B5EF-AC6F-034A-AC5D-0210C48B2F95}" type="slidenum">
              <a:rPr lang="en-US" altLang="en-US"/>
              <a:pPr/>
              <a:t>‹#›</a:t>
            </a:fld>
            <a:endParaRPr lang="en-US" altLang="en-US"/>
          </a:p>
        </p:txBody>
      </p:sp>
    </p:spTree>
    <p:extLst>
      <p:ext uri="{BB962C8B-B14F-4D97-AF65-F5344CB8AC3E}">
        <p14:creationId xmlns:p14="http://schemas.microsoft.com/office/powerpoint/2010/main" val="2832089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3337D26-923D-F346-84E1-D39F2FFC50F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3497C131-8737-0D41-81C2-67EA1E0F0428}"/>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058E1544-994B-4C42-A2E5-5683254E698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5C6A79DE-7AF8-4143-AC02-2929C6E6439C}" type="slidenum">
              <a:rPr lang="en-US" altLang="en-US"/>
              <a:pPr/>
              <a:t>‹#›</a:t>
            </a:fld>
            <a:endParaRPr lang="en-US" altLang="en-US"/>
          </a:p>
        </p:txBody>
      </p:sp>
    </p:spTree>
    <p:extLst>
      <p:ext uri="{BB962C8B-B14F-4D97-AF65-F5344CB8AC3E}">
        <p14:creationId xmlns:p14="http://schemas.microsoft.com/office/powerpoint/2010/main" val="2442918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854E6-C0F5-5D4A-8FD4-5D8480B68906}"/>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6FA06B79-DF38-0744-B7FE-DE6820F7EB6E}"/>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0B3B77FB-F923-3F41-BABD-776871BE5D2F}"/>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B743565-347C-204D-9AF0-FC606F83CE24}" type="slidenum">
              <a:rPr lang="en-US" altLang="en-US"/>
              <a:pPr/>
              <a:t>‹#›</a:t>
            </a:fld>
            <a:endParaRPr lang="en-US" altLang="en-US"/>
          </a:p>
        </p:txBody>
      </p:sp>
    </p:spTree>
    <p:extLst>
      <p:ext uri="{BB962C8B-B14F-4D97-AF65-F5344CB8AC3E}">
        <p14:creationId xmlns:p14="http://schemas.microsoft.com/office/powerpoint/2010/main" val="801321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88002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A6F6F3-71FD-554E-AD03-E0025239925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08D0AAA2-4500-CE4E-913F-19CF6096BFC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88428766-9E6F-C042-9ED9-21B515704BB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D10BFC3-54BE-EE41-B100-93F7EC080A03}" type="slidenum">
              <a:rPr lang="en-US" altLang="en-US"/>
              <a:pPr/>
              <a:t>‹#›</a:t>
            </a:fld>
            <a:endParaRPr lang="en-US" altLang="en-US"/>
          </a:p>
        </p:txBody>
      </p:sp>
    </p:spTree>
    <p:extLst>
      <p:ext uri="{BB962C8B-B14F-4D97-AF65-F5344CB8AC3E}">
        <p14:creationId xmlns:p14="http://schemas.microsoft.com/office/powerpoint/2010/main" val="3581995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0">
            <a:extLst>
              <a:ext uri="{FF2B5EF4-FFF2-40B4-BE49-F238E27FC236}">
                <a16:creationId xmlns:a16="http://schemas.microsoft.com/office/drawing/2014/main" id="{545ADE9C-F113-1647-8E53-3D6A6CF9B5AE}"/>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1">
            <a:extLst>
              <a:ext uri="{FF2B5EF4-FFF2-40B4-BE49-F238E27FC236}">
                <a16:creationId xmlns:a16="http://schemas.microsoft.com/office/drawing/2014/main" id="{9F5A59F2-BB6C-1041-915C-AC0F2CF54C8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2">
            <a:extLst>
              <a:ext uri="{FF2B5EF4-FFF2-40B4-BE49-F238E27FC236}">
                <a16:creationId xmlns:a16="http://schemas.microsoft.com/office/drawing/2014/main" id="{9120C5EC-5CF0-4049-BD60-F3EB02D3DB4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4E0E898-13E5-1641-94CC-A0B846B88B2A}" type="slidenum">
              <a:rPr lang="en-US" altLang="en-US"/>
              <a:pPr/>
              <a:t>‹#›</a:t>
            </a:fld>
            <a:endParaRPr lang="en-US" altLang="en-US"/>
          </a:p>
        </p:txBody>
      </p:sp>
    </p:spTree>
    <p:extLst>
      <p:ext uri="{BB962C8B-B14F-4D97-AF65-F5344CB8AC3E}">
        <p14:creationId xmlns:p14="http://schemas.microsoft.com/office/powerpoint/2010/main" val="50322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5C1BA-78D5-ED47-B448-437AE99D6BD5}"/>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C1870C6A-9D16-E845-A846-20E48E6B3E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C935C7B-1B8A-C94E-84F9-7DA2A262A76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93B3D12-8A72-5A44-81A8-FD6813317AC0}" type="slidenum">
              <a:rPr lang="en-US" altLang="en-US"/>
              <a:pPr/>
              <a:t>‹#›</a:t>
            </a:fld>
            <a:endParaRPr lang="en-US" altLang="en-US"/>
          </a:p>
        </p:txBody>
      </p:sp>
    </p:spTree>
    <p:extLst>
      <p:ext uri="{BB962C8B-B14F-4D97-AF65-F5344CB8AC3E}">
        <p14:creationId xmlns:p14="http://schemas.microsoft.com/office/powerpoint/2010/main" val="1709788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AD167F-4ED0-6C4A-ADDF-4DE647955FFE}"/>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A7FA4B31-368D-5E45-BCBF-ED6D053FCD0A}"/>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6A6054FB-084F-684A-888D-D2DB4504617C}"/>
              </a:ext>
            </a:extLst>
          </p:cNvPr>
          <p:cNvSpPr>
            <a:spLocks noGrp="1" noChangeArrowheads="1"/>
          </p:cNvSpPr>
          <p:nvPr>
            <p:ph type="sldNum" sz="quarter" idx="12"/>
          </p:nvPr>
        </p:nvSpPr>
        <p:spPr>
          <a:ln/>
        </p:spPr>
        <p:txBody>
          <a:bodyPr/>
          <a:lstStyle>
            <a:lvl1pPr>
              <a:defRPr/>
            </a:lvl1pPr>
          </a:lstStyle>
          <a:p>
            <a:fld id="{AD450844-903A-B74E-B07C-A02E2007488D}" type="slidenum">
              <a:rPr lang="en-US" altLang="en-US"/>
              <a:pPr/>
              <a:t>‹#›</a:t>
            </a:fld>
            <a:endParaRPr lang="en-US" altLang="en-US"/>
          </a:p>
        </p:txBody>
      </p:sp>
    </p:spTree>
    <p:extLst>
      <p:ext uri="{BB962C8B-B14F-4D97-AF65-F5344CB8AC3E}">
        <p14:creationId xmlns:p14="http://schemas.microsoft.com/office/powerpoint/2010/main" val="2437905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D8F838E-7F5F-8A4D-91ED-1A5AC2CC5577}"/>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5E254D80-F324-D94D-889B-34A933F40CC7}"/>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CA75111-059E-D947-A36D-FE1C6AC7F09A}"/>
              </a:ext>
            </a:extLst>
          </p:cNvPr>
          <p:cNvSpPr>
            <a:spLocks noGrp="1"/>
          </p:cNvSpPr>
          <p:nvPr>
            <p:ph type="sldNum" sz="quarter" idx="12"/>
          </p:nvPr>
        </p:nvSpPr>
        <p:spPr/>
        <p:txBody>
          <a:bodyPr/>
          <a:lstStyle>
            <a:lvl1pPr eaLnBrk="0" hangingPunct="0">
              <a:defRPr/>
            </a:lvl1pPr>
          </a:lstStyle>
          <a:p>
            <a:fld id="{E74D4F43-3BB8-4740-9E00-877648363FEE}" type="slidenum">
              <a:rPr lang="en-US" altLang="en-US"/>
              <a:pPr/>
              <a:t>‹#›</a:t>
            </a:fld>
            <a:endParaRPr lang="en-US" altLang="en-US"/>
          </a:p>
        </p:txBody>
      </p:sp>
    </p:spTree>
    <p:extLst>
      <p:ext uri="{BB962C8B-B14F-4D97-AF65-F5344CB8AC3E}">
        <p14:creationId xmlns:p14="http://schemas.microsoft.com/office/powerpoint/2010/main" val="388321543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A5A8571D-375E-4947-A7B7-43D1AF3045EA}"/>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4EDFB11F-736E-7C4A-B980-0A63259B77C7}"/>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5270C2CF-3D4B-B043-B9B4-68857E6BB8DF}"/>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3E18F541-E12A-5C43-BFF6-83DBC214E582}" type="slidenum">
              <a:rPr lang="en-US" altLang="en-US"/>
              <a:pPr/>
              <a:t>‹#›</a:t>
            </a:fld>
            <a:endParaRPr lang="en-US" altLang="en-US"/>
          </a:p>
        </p:txBody>
      </p:sp>
    </p:spTree>
    <p:extLst>
      <p:ext uri="{BB962C8B-B14F-4D97-AF65-F5344CB8AC3E}">
        <p14:creationId xmlns:p14="http://schemas.microsoft.com/office/powerpoint/2010/main" val="41095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E4602F-C1BE-0445-9CC7-74B37AC9454D}"/>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41523C66-6765-3549-99F6-9345732AB6B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86ACB327-E2F4-2D48-AD76-6D8920091AA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BDA88126-D194-E14C-9FDD-0954565797BD}" type="slidenum">
              <a:rPr lang="en-US" altLang="en-US"/>
              <a:pPr/>
              <a:t>‹#›</a:t>
            </a:fld>
            <a:endParaRPr lang="en-US" altLang="en-US"/>
          </a:p>
        </p:txBody>
      </p:sp>
    </p:spTree>
    <p:extLst>
      <p:ext uri="{BB962C8B-B14F-4D97-AF65-F5344CB8AC3E}">
        <p14:creationId xmlns:p14="http://schemas.microsoft.com/office/powerpoint/2010/main" val="2281050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37180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45F476E-7CA5-234F-B97D-1FD8B34F6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7D1D41B-B5DC-A141-A1D9-AC2CDE8147A4}"/>
              </a:ext>
            </a:extLst>
          </p:cNvPr>
          <p:cNvSpPr>
            <a:spLocks noGrp="1" noChangeArrowheads="1"/>
          </p:cNvSpPr>
          <p:nvPr>
            <p:ph type="sldNum" sz="quarter" idx="11"/>
          </p:nvPr>
        </p:nvSpPr>
        <p:spPr>
          <a:ln/>
        </p:spPr>
        <p:txBody>
          <a:bodyPr/>
          <a:lstStyle>
            <a:lvl1pPr>
              <a:defRPr/>
            </a:lvl1pPr>
          </a:lstStyle>
          <a:p>
            <a:fld id="{A2177C19-0A37-8D41-8DE8-9CC63F99BF59}" type="slidenum">
              <a:rPr lang="en-US" altLang="en-US"/>
              <a:pPr/>
              <a:t>‹#›</a:t>
            </a:fld>
            <a:endParaRPr lang="en-US" altLang="en-US"/>
          </a:p>
        </p:txBody>
      </p:sp>
      <p:sp>
        <p:nvSpPr>
          <p:cNvPr id="6" name="Rectangle 14">
            <a:extLst>
              <a:ext uri="{FF2B5EF4-FFF2-40B4-BE49-F238E27FC236}">
                <a16:creationId xmlns:a16="http://schemas.microsoft.com/office/drawing/2014/main" id="{70143356-067A-4B4E-ABE3-17610AA459F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772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A68C96-4803-DA4A-9FD2-B4E349E9D4B6}"/>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716C0A42-8419-484A-936B-30D621740B62}"/>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EEA746D2-D596-714E-A56E-3D796FC45396}"/>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FAAD7FB2-C409-9B42-8B23-F8DFB5E58D14}" type="slidenum">
              <a:rPr lang="en-US" altLang="en-US"/>
              <a:pPr/>
              <a:t>‹#›</a:t>
            </a:fld>
            <a:endParaRPr lang="en-US" altLang="en-US"/>
          </a:p>
        </p:txBody>
      </p:sp>
    </p:spTree>
    <p:extLst>
      <p:ext uri="{BB962C8B-B14F-4D97-AF65-F5344CB8AC3E}">
        <p14:creationId xmlns:p14="http://schemas.microsoft.com/office/powerpoint/2010/main" val="1801277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3B1DBF-8CDB-AE41-9AA7-459F9F24C0C3}"/>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F7E5742-9C77-3E49-8C70-413EF9F3884A}"/>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5D625BB2-7577-2F4A-BA0F-C5A81602763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9CB6C9A-4B8C-D545-9DAE-5ED5E1C17B4B}" type="slidenum">
              <a:rPr lang="en-US" altLang="en-US"/>
              <a:pPr/>
              <a:t>‹#›</a:t>
            </a:fld>
            <a:endParaRPr lang="en-US" altLang="en-US"/>
          </a:p>
        </p:txBody>
      </p:sp>
    </p:spTree>
    <p:extLst>
      <p:ext uri="{BB962C8B-B14F-4D97-AF65-F5344CB8AC3E}">
        <p14:creationId xmlns:p14="http://schemas.microsoft.com/office/powerpoint/2010/main" val="116410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263913-92BB-0D4C-9D92-CC99D49B5BA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Rectangle 5">
            <a:extLst>
              <a:ext uri="{FF2B5EF4-FFF2-40B4-BE49-F238E27FC236}">
                <a16:creationId xmlns:a16="http://schemas.microsoft.com/office/drawing/2014/main" id="{D0A31B5A-1E7D-5F4F-B940-DABFE2A127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Rectangle 6">
            <a:extLst>
              <a:ext uri="{FF2B5EF4-FFF2-40B4-BE49-F238E27FC236}">
                <a16:creationId xmlns:a16="http://schemas.microsoft.com/office/drawing/2014/main" id="{3AADD15C-21E5-264A-90CB-65CBD7CA2BD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09670A0-C3F8-BD44-93C0-8657E3D49027}" type="slidenum">
              <a:rPr lang="en-US" altLang="en-US"/>
              <a:pPr/>
              <a:t>‹#›</a:t>
            </a:fld>
            <a:endParaRPr lang="en-US" altLang="en-US"/>
          </a:p>
        </p:txBody>
      </p:sp>
    </p:spTree>
    <p:extLst>
      <p:ext uri="{BB962C8B-B14F-4D97-AF65-F5344CB8AC3E}">
        <p14:creationId xmlns:p14="http://schemas.microsoft.com/office/powerpoint/2010/main" val="2719044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BE82ED1-69FA-194B-9CC5-95581A8683E6}"/>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5501107A-9BB9-A64D-B5FE-0A7910FB857D}"/>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F03EE5AF-CF7D-4A46-8289-7570E573DBE4}"/>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3A52012-3303-A74F-A607-EBEDADFB8036}" type="slidenum">
              <a:rPr lang="en-US" altLang="en-US"/>
              <a:pPr/>
              <a:t>‹#›</a:t>
            </a:fld>
            <a:endParaRPr lang="en-US" altLang="en-US"/>
          </a:p>
        </p:txBody>
      </p:sp>
    </p:spTree>
    <p:extLst>
      <p:ext uri="{BB962C8B-B14F-4D97-AF65-F5344CB8AC3E}">
        <p14:creationId xmlns:p14="http://schemas.microsoft.com/office/powerpoint/2010/main" val="2163713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4B2E781-D0F7-8D46-985A-DA2C188D09B9}"/>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48ABE34-EEF4-414B-8EC3-ED64BDA554AE}"/>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7CE5BB0B-4D91-9A43-92B1-7961BEE4FEE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32734C4A-82DA-1E46-B1A4-46D4928AB948}" type="slidenum">
              <a:rPr lang="en-US" altLang="en-US"/>
              <a:pPr/>
              <a:t>‹#›</a:t>
            </a:fld>
            <a:endParaRPr lang="en-US" altLang="en-US"/>
          </a:p>
        </p:txBody>
      </p:sp>
    </p:spTree>
    <p:extLst>
      <p:ext uri="{BB962C8B-B14F-4D97-AF65-F5344CB8AC3E}">
        <p14:creationId xmlns:p14="http://schemas.microsoft.com/office/powerpoint/2010/main" val="2510200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ECAF16-333A-974A-B8D2-8E7AB1B465DB}"/>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6F29FB5-A4CB-5249-93BC-E5BF201F5861}"/>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CBC486DF-ABDF-DF42-B813-F5834A1A7782}"/>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9CD4F44-BAC8-7E43-B85F-2F93DE2FA80B}" type="slidenum">
              <a:rPr lang="en-US" altLang="en-US"/>
              <a:pPr/>
              <a:t>‹#›</a:t>
            </a:fld>
            <a:endParaRPr lang="en-US" altLang="en-US"/>
          </a:p>
        </p:txBody>
      </p:sp>
    </p:spTree>
    <p:extLst>
      <p:ext uri="{BB962C8B-B14F-4D97-AF65-F5344CB8AC3E}">
        <p14:creationId xmlns:p14="http://schemas.microsoft.com/office/powerpoint/2010/main" val="934032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46C1F-445D-4E42-B4B1-07377E84761A}"/>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F5A2C79-3F8B-C843-A841-D4B38057D513}"/>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267D5AF0-127B-2B43-95AF-84042382F15D}"/>
              </a:ext>
            </a:extLst>
          </p:cNvPr>
          <p:cNvSpPr>
            <a:spLocks noGrp="1" noChangeArrowheads="1"/>
          </p:cNvSpPr>
          <p:nvPr>
            <p:ph type="sldNum" sz="quarter" idx="12"/>
          </p:nvPr>
        </p:nvSpPr>
        <p:spPr/>
        <p:txBody>
          <a:bodyPr/>
          <a:lstStyle>
            <a:lvl1pPr eaLnBrk="0" hangingPunct="0">
              <a:defRPr/>
            </a:lvl1pPr>
          </a:lstStyle>
          <a:p>
            <a:fld id="{4EBE7BB9-64F7-A04F-8381-B233AD32C74A}" type="slidenum">
              <a:rPr lang="en-US" altLang="en-US"/>
              <a:pPr/>
              <a:t>‹#›</a:t>
            </a:fld>
            <a:endParaRPr lang="en-US" altLang="en-US"/>
          </a:p>
        </p:txBody>
      </p:sp>
    </p:spTree>
    <p:extLst>
      <p:ext uri="{BB962C8B-B14F-4D97-AF65-F5344CB8AC3E}">
        <p14:creationId xmlns:p14="http://schemas.microsoft.com/office/powerpoint/2010/main" val="827112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A1B8AE-169A-D045-8FBE-89D14481E25D}"/>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209A019D-257B-724D-8E98-71C1ED2BAA9B}"/>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6DC755F4-E2B4-3341-A18D-5EEDD2D62082}"/>
              </a:ext>
            </a:extLst>
          </p:cNvPr>
          <p:cNvSpPr>
            <a:spLocks noGrp="1" noChangeArrowheads="1"/>
          </p:cNvSpPr>
          <p:nvPr>
            <p:ph type="sldNum" sz="quarter" idx="12"/>
          </p:nvPr>
        </p:nvSpPr>
        <p:spPr/>
        <p:txBody>
          <a:bodyPr/>
          <a:lstStyle>
            <a:lvl1pPr eaLnBrk="0" hangingPunct="0">
              <a:defRPr/>
            </a:lvl1pPr>
          </a:lstStyle>
          <a:p>
            <a:fld id="{5661E211-B37D-ED47-B36D-F09A5D583D4A}" type="slidenum">
              <a:rPr lang="en-US" altLang="en-US"/>
              <a:pPr/>
              <a:t>‹#›</a:t>
            </a:fld>
            <a:endParaRPr lang="en-US" altLang="en-US"/>
          </a:p>
        </p:txBody>
      </p:sp>
    </p:spTree>
    <p:extLst>
      <p:ext uri="{BB962C8B-B14F-4D97-AF65-F5344CB8AC3E}">
        <p14:creationId xmlns:p14="http://schemas.microsoft.com/office/powerpoint/2010/main" val="980502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C62926-983A-564A-875B-52C54D84749E}"/>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42906B2F-69CB-FB42-9633-A57BA0A89EF7}"/>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346CE4E2-1974-B042-9704-66C9A27020D5}"/>
              </a:ext>
            </a:extLst>
          </p:cNvPr>
          <p:cNvSpPr>
            <a:spLocks noGrp="1" noChangeArrowheads="1"/>
          </p:cNvSpPr>
          <p:nvPr>
            <p:ph type="sldNum" sz="quarter" idx="12"/>
          </p:nvPr>
        </p:nvSpPr>
        <p:spPr/>
        <p:txBody>
          <a:bodyPr/>
          <a:lstStyle>
            <a:lvl1pPr eaLnBrk="0" hangingPunct="0">
              <a:defRPr/>
            </a:lvl1pPr>
          </a:lstStyle>
          <a:p>
            <a:fld id="{94588006-7262-0D44-9B04-824E4C4C3A80}" type="slidenum">
              <a:rPr lang="en-US" altLang="en-US"/>
              <a:pPr/>
              <a:t>‹#›</a:t>
            </a:fld>
            <a:endParaRPr lang="en-US" altLang="en-US"/>
          </a:p>
        </p:txBody>
      </p:sp>
    </p:spTree>
    <p:extLst>
      <p:ext uri="{BB962C8B-B14F-4D97-AF65-F5344CB8AC3E}">
        <p14:creationId xmlns:p14="http://schemas.microsoft.com/office/powerpoint/2010/main" val="451739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4F54E171-7FE4-E848-8011-9366E6FE8AD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a:extLst>
              <a:ext uri="{FF2B5EF4-FFF2-40B4-BE49-F238E27FC236}">
                <a16:creationId xmlns:a16="http://schemas.microsoft.com/office/drawing/2014/main" id="{3D13A589-A2C3-2D43-9F04-FA9894C6FED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a:extLst>
              <a:ext uri="{FF2B5EF4-FFF2-40B4-BE49-F238E27FC236}">
                <a16:creationId xmlns:a16="http://schemas.microsoft.com/office/drawing/2014/main" id="{72F3926F-7A43-5B4A-82AA-43B55EAF6D2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9DC37BE-49AA-974D-BAE9-0B6A3BD3587F}" type="slidenum">
              <a:rPr lang="en-US" altLang="en-US"/>
              <a:pPr/>
              <a:t>‹#›</a:t>
            </a:fld>
            <a:endParaRPr lang="en-US" altLang="en-US"/>
          </a:p>
        </p:txBody>
      </p:sp>
    </p:spTree>
    <p:extLst>
      <p:ext uri="{BB962C8B-B14F-4D97-AF65-F5344CB8AC3E}">
        <p14:creationId xmlns:p14="http://schemas.microsoft.com/office/powerpoint/2010/main" val="3654885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B6E8A-871F-5746-BD3E-6D7F37CCEBDE}"/>
              </a:ext>
            </a:extLst>
          </p:cNvPr>
          <p:cNvSpPr>
            <a:spLocks noGrp="1"/>
          </p:cNvSpPr>
          <p:nvPr>
            <p:ph type="dt" sz="half" idx="10"/>
          </p:nvPr>
        </p:nvSpPr>
        <p:spPr/>
        <p:txBody>
          <a:bodyPr/>
          <a:lstStyle>
            <a:lvl1pPr>
              <a:defRPr/>
            </a:lvl1pPr>
          </a:lstStyle>
          <a:p>
            <a:fld id="{74A10D79-A3D6-1145-AC7D-69053136F422}" type="datetime1">
              <a:rPr lang="en-US" altLang="en-US"/>
              <a:pPr/>
              <a:t>6/7/19</a:t>
            </a:fld>
            <a:endParaRPr lang="en-US" altLang="en-US"/>
          </a:p>
        </p:txBody>
      </p:sp>
      <p:sp>
        <p:nvSpPr>
          <p:cNvPr id="5" name="Footer Placeholder 4">
            <a:extLst>
              <a:ext uri="{FF2B5EF4-FFF2-40B4-BE49-F238E27FC236}">
                <a16:creationId xmlns:a16="http://schemas.microsoft.com/office/drawing/2014/main" id="{26243923-6722-DD40-A8E9-269C3E953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C92FF9-A233-264C-8CD8-F19002AA3CEA}"/>
              </a:ext>
            </a:extLst>
          </p:cNvPr>
          <p:cNvSpPr>
            <a:spLocks noGrp="1"/>
          </p:cNvSpPr>
          <p:nvPr>
            <p:ph type="sldNum" sz="quarter" idx="12"/>
          </p:nvPr>
        </p:nvSpPr>
        <p:spPr>
          <a:xfrm>
            <a:off x="4362450" y="1027113"/>
            <a:ext cx="457200" cy="441325"/>
          </a:xfrm>
        </p:spPr>
        <p:txBody>
          <a:bodyPr/>
          <a:lstStyle>
            <a:lvl1pPr>
              <a:defRPr/>
            </a:lvl1pPr>
          </a:lstStyle>
          <a:p>
            <a:fld id="{A02C3ADE-BAB6-B148-99D4-ECCC7E380178}" type="slidenum">
              <a:rPr lang="en-US" altLang="en-US"/>
              <a:pPr/>
              <a:t>‹#›</a:t>
            </a:fld>
            <a:endParaRPr lang="en-US" altLang="en-US"/>
          </a:p>
        </p:txBody>
      </p:sp>
    </p:spTree>
    <p:extLst>
      <p:ext uri="{BB962C8B-B14F-4D97-AF65-F5344CB8AC3E}">
        <p14:creationId xmlns:p14="http://schemas.microsoft.com/office/powerpoint/2010/main" val="321190734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80A405C-52F3-894F-9433-626E6AFC42B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a:extLst>
              <a:ext uri="{FF2B5EF4-FFF2-40B4-BE49-F238E27FC236}">
                <a16:creationId xmlns:a16="http://schemas.microsoft.com/office/drawing/2014/main" id="{ACA84829-F7A7-BC44-B505-602409B41BD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a:extLst>
              <a:ext uri="{FF2B5EF4-FFF2-40B4-BE49-F238E27FC236}">
                <a16:creationId xmlns:a16="http://schemas.microsoft.com/office/drawing/2014/main" id="{272FF614-7575-2844-9762-21C9F782C7FD}"/>
              </a:ext>
            </a:extLst>
          </p:cNvPr>
          <p:cNvSpPr>
            <a:spLocks noGrp="1" noChangeArrowheads="1"/>
          </p:cNvSpPr>
          <p:nvPr>
            <p:ph type="sldNum" sz="quarter" idx="12"/>
          </p:nvPr>
        </p:nvSpPr>
        <p:spPr/>
        <p:txBody>
          <a:bodyPr/>
          <a:lstStyle>
            <a:lvl1pPr eaLnBrk="0" hangingPunct="0">
              <a:defRPr/>
            </a:lvl1pPr>
          </a:lstStyle>
          <a:p>
            <a:fld id="{AE530BE2-07F2-D540-A349-5742D41428C6}" type="slidenum">
              <a:rPr lang="en-US" altLang="en-US"/>
              <a:pPr/>
              <a:t>‹#›</a:t>
            </a:fld>
            <a:endParaRPr lang="en-US" altLang="en-US"/>
          </a:p>
        </p:txBody>
      </p:sp>
    </p:spTree>
    <p:extLst>
      <p:ext uri="{BB962C8B-B14F-4D97-AF65-F5344CB8AC3E}">
        <p14:creationId xmlns:p14="http://schemas.microsoft.com/office/powerpoint/2010/main" val="391792983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1945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a:extLst>
              <a:ext uri="{FF2B5EF4-FFF2-40B4-BE49-F238E27FC236}">
                <a16:creationId xmlns:a16="http://schemas.microsoft.com/office/drawing/2014/main" id="{2A9F298C-BE80-D944-A4E9-6BD8587DAD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12334B-89DF-B84D-B001-F55B03C9B5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93AB3-7696-AF42-A74B-D94AB37E6006}"/>
              </a:ext>
            </a:extLst>
          </p:cNvPr>
          <p:cNvSpPr>
            <a:spLocks noGrp="1" noChangeArrowheads="1"/>
          </p:cNvSpPr>
          <p:nvPr>
            <p:ph type="sldNum" sz="quarter" idx="12"/>
          </p:nvPr>
        </p:nvSpPr>
        <p:spPr>
          <a:ln/>
        </p:spPr>
        <p:txBody>
          <a:bodyPr/>
          <a:lstStyle>
            <a:lvl1pPr>
              <a:defRPr/>
            </a:lvl1pPr>
          </a:lstStyle>
          <a:p>
            <a:fld id="{FEAAA6C6-1A28-DF40-88A7-3FEFE0E9697F}" type="slidenum">
              <a:rPr lang="en-US" altLang="en-US"/>
              <a:pPr/>
              <a:t>‹#›</a:t>
            </a:fld>
            <a:endParaRPr lang="en-US" altLang="en-US"/>
          </a:p>
        </p:txBody>
      </p:sp>
    </p:spTree>
    <p:extLst>
      <p:ext uri="{BB962C8B-B14F-4D97-AF65-F5344CB8AC3E}">
        <p14:creationId xmlns:p14="http://schemas.microsoft.com/office/powerpoint/2010/main" val="121532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C94244-7A83-8041-B11B-12BC73597D7E}"/>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
            <a:extLst>
              <a:ext uri="{FF2B5EF4-FFF2-40B4-BE49-F238E27FC236}">
                <a16:creationId xmlns:a16="http://schemas.microsoft.com/office/drawing/2014/main" id="{144E63C6-785F-C241-A56F-6C343A628DBE}"/>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6">
            <a:extLst>
              <a:ext uri="{FF2B5EF4-FFF2-40B4-BE49-F238E27FC236}">
                <a16:creationId xmlns:a16="http://schemas.microsoft.com/office/drawing/2014/main" id="{06D72BA7-5C71-9B4C-8289-5BF3AC44B88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B2CCCED-B106-0E46-BEAE-283F3BB97C20}" type="slidenum">
              <a:rPr lang="en-US" altLang="en-US"/>
              <a:pPr/>
              <a:t>‹#›</a:t>
            </a:fld>
            <a:endParaRPr lang="en-US" altLang="en-US"/>
          </a:p>
        </p:txBody>
      </p:sp>
    </p:spTree>
    <p:extLst>
      <p:ext uri="{BB962C8B-B14F-4D97-AF65-F5344CB8AC3E}">
        <p14:creationId xmlns:p14="http://schemas.microsoft.com/office/powerpoint/2010/main" val="4251148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786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287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23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5473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4054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882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491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858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8090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77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A57E80-8BEE-C849-9F13-FE0D6481A9A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9533A864-E21B-2745-BAFD-7ABF2500BF5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419F436C-A968-2A4F-91ED-5FF156E2490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0B47D5E-CBC9-CA48-A4E8-B9649389165C}" type="slidenum">
              <a:rPr lang="en-US" altLang="en-US"/>
              <a:pPr/>
              <a:t>‹#›</a:t>
            </a:fld>
            <a:endParaRPr lang="en-US" altLang="en-US"/>
          </a:p>
        </p:txBody>
      </p:sp>
    </p:spTree>
    <p:extLst>
      <p:ext uri="{BB962C8B-B14F-4D97-AF65-F5344CB8AC3E}">
        <p14:creationId xmlns:p14="http://schemas.microsoft.com/office/powerpoint/2010/main" val="7320707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423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3A6E9D2-4057-0D4B-941B-C59A090FA4B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524599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12D2BA5-5B91-634C-B518-75FE93FF2230}"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029012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D4C0195-A181-914D-BBAF-B21091E65DCB}"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248531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BE8FA8-1758-4D4F-A86E-42E6FF74347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4168566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2EA2FC1-B2AE-D042-A1FA-6EF9D624E87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4099260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86CF7527-4986-F94D-A36B-F0E3373AB28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509246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43BE9268-D072-6949-A521-72BEDAC60D36}"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0994277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5BF39A-9E59-7545-8258-A254CE9F3C6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611403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30844ED1-B85A-8541-B8E3-5C75875F34FC}"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220398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1C7B7F-9F37-4A40-BC6B-8E314E6CBF3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B48959EE-62B5-5245-8091-3AB27549DC8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56C9C4B-FCC9-4E46-BC13-74DC4DB791F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52E78-1D57-174F-B6C2-5717656C95A4}" type="slidenum">
              <a:rPr lang="en-US" altLang="en-US"/>
              <a:pPr/>
              <a:t>‹#›</a:t>
            </a:fld>
            <a:endParaRPr lang="en-US" altLang="en-US"/>
          </a:p>
        </p:txBody>
      </p:sp>
    </p:spTree>
    <p:extLst>
      <p:ext uri="{BB962C8B-B14F-4D97-AF65-F5344CB8AC3E}">
        <p14:creationId xmlns:p14="http://schemas.microsoft.com/office/powerpoint/2010/main" val="1851735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A67CAAE-E6DC-6F41-A7B1-4CF0A0309D7B}"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989752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E8FFC74-C508-0941-AA10-752B4A7F437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763436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2433373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592438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19976707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23525212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42545063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20009298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14311115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191657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5761C3A-E470-E44D-B79C-DCBBA9D6D46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BCF190D9-9DDD-1E46-8C22-BFEF3B2E087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159807A-76F0-0440-8004-397922E650A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75F4709-A085-564C-AEE4-D009EBE9F6DF}" type="slidenum">
              <a:rPr lang="en-US" altLang="en-US"/>
              <a:pPr/>
              <a:t>‹#›</a:t>
            </a:fld>
            <a:endParaRPr lang="en-US" altLang="en-US"/>
          </a:p>
        </p:txBody>
      </p:sp>
    </p:spTree>
    <p:extLst>
      <p:ext uri="{BB962C8B-B14F-4D97-AF65-F5344CB8AC3E}">
        <p14:creationId xmlns:p14="http://schemas.microsoft.com/office/powerpoint/2010/main" val="1698994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42751172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16406482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1938077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C23BC27-DE7A-4B41-AF4A-BE62DEF2AFD4}"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936598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44EE353-C04D-3C4F-9B75-902BD7C017AC}"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77495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5D3EC47-10F0-594C-82A2-4EBE6DB49681}"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135637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E1F24264-E019-4042-B81C-51C91E1A975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993870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A2FC87F-F327-004C-BF44-7FEC1F20D54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830119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F5E87FB-8131-DB4D-A432-874BF1BB10EF}"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843671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D318A5C7-A116-8241-8F80-E838D840BB70}"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2245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4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2.xml"/><Relationship Id="rId1" Type="http://schemas.openxmlformats.org/officeDocument/2006/relationships/slideLayout" Target="../slideLayouts/slideLayout5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5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5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2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2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4.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2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30.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3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32.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14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15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15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3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3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17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7.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4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4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0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20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44.xml"/><Relationship Id="rId1" Type="http://schemas.openxmlformats.org/officeDocument/2006/relationships/slideLayout" Target="../slideLayouts/slideLayout2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6.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image" Target="../media/image15.png"/><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theme" Target="../theme/theme4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17.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image" Target="../media/image18.png"/><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theme" Target="../theme/theme46.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6" Type="http://schemas.openxmlformats.org/officeDocument/2006/relationships/theme" Target="../theme/theme47.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40.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7F64BA-EC38-5646-A554-4BB119EC212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EDBEDA-363D-A840-B7D5-0A55CD79BA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44" r:id="rId1"/>
    <p:sldLayoutId id="2147494845" r:id="rId2"/>
    <p:sldLayoutId id="2147494846" r:id="rId3"/>
    <p:sldLayoutId id="2147494847" r:id="rId4"/>
    <p:sldLayoutId id="2147494848" r:id="rId5"/>
    <p:sldLayoutId id="2147494849" r:id="rId6"/>
    <p:sldLayoutId id="2147494850" r:id="rId7"/>
    <p:sldLayoutId id="2147494851" r:id="rId8"/>
    <p:sldLayoutId id="2147494852" r:id="rId9"/>
    <p:sldLayoutId id="2147494853" r:id="rId10"/>
    <p:sldLayoutId id="214749485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63A3242-7641-5642-9CBE-26F4ED2F664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7A35CE4C-0173-B643-86C7-54DF041BD1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3A68B955-C354-0549-A217-F2262649F12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a:extLst>
              <a:ext uri="{FF2B5EF4-FFF2-40B4-BE49-F238E27FC236}">
                <a16:creationId xmlns:a16="http://schemas.microsoft.com/office/drawing/2014/main" id="{18144DA2-5B28-0C4F-A0B2-D24A588071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a:extLst>
              <a:ext uri="{FF2B5EF4-FFF2-40B4-BE49-F238E27FC236}">
                <a16:creationId xmlns:a16="http://schemas.microsoft.com/office/drawing/2014/main" id="{D6506C2F-66E3-9B42-911B-C67B8DD1911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9058689D-4AAA-1849-9EB1-5B10F7861E2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EB4A8A13-19FF-C541-B2DF-16551B5E257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EFAD367A-A67B-1848-8FDD-80854E3A4E3B}"/>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80600370-A7EB-ED4E-8BA4-39A0EE9E482B}"/>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B79FC87D-FEED-8141-B79C-AF740D11C5FE}"/>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DA1C160A-2276-7E4E-91E7-03C0E4D9F88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panose="020B0703020202090204" pitchFamily="34" charset="0"/>
                <a:ea typeface="Osaka" panose="020B0600000000000000" pitchFamily="34" charset="-128"/>
              </a:defRPr>
            </a:lvl1pPr>
          </a:lstStyle>
          <a:p>
            <a:fld id="{D99370CE-2780-914A-9ABB-8FF813DC6B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34"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01DAA61-5A71-4542-9413-09075FB6177C}"/>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94490BEF-1BBF-4C43-B918-17B06A39C2EC}"/>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23EC7403-AA63-E240-A698-070B0C8E09C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65A0D170-DB25-A646-81F6-2F31630EFE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891D0E1-C9FF-7C46-842B-C19A7809AF1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FCAF4A6A-6405-4349-AFE9-6956E1F917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BEEA3FE-2AF6-C246-99FB-C5B0325A47D2}"/>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7AD9B6AE-B1B8-2D45-A7E0-36409865F3BC}"/>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6E5CA1CA-549D-B741-B580-35A7A9596758}"/>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A95111B-4B74-394A-A384-83ABBBD8925D}"/>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D7E3D057-8621-9D4D-8C0E-B987C64A8A35}" type="slidenum">
              <a:rPr lang="en-US" altLang="en-US"/>
              <a:pPr/>
              <a:t>‹#›</a:t>
            </a:fld>
            <a:endParaRPr lang="en-US" altLang="en-US"/>
          </a:p>
        </p:txBody>
      </p:sp>
      <p:sp>
        <p:nvSpPr>
          <p:cNvPr id="57350" name="Rectangle 6">
            <a:extLst>
              <a:ext uri="{FF2B5EF4-FFF2-40B4-BE49-F238E27FC236}">
                <a16:creationId xmlns:a16="http://schemas.microsoft.com/office/drawing/2014/main" id="{421872AF-35BF-F64E-ADE9-006C814ACF60}"/>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1"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8D9C8BC-CA28-0544-A732-5312D30AE7B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Rectangle 3">
            <a:extLst>
              <a:ext uri="{FF2B5EF4-FFF2-40B4-BE49-F238E27FC236}">
                <a16:creationId xmlns:a16="http://schemas.microsoft.com/office/drawing/2014/main" id="{2BF69325-7D3C-7C4B-B28F-AB0125AB4D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D8E1BDE-3F8C-6940-A850-2F7FF9F6B8C4}"/>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61443" name="Rectangle 4">
            <a:extLst>
              <a:ext uri="{FF2B5EF4-FFF2-40B4-BE49-F238E27FC236}">
                <a16:creationId xmlns:a16="http://schemas.microsoft.com/office/drawing/2014/main" id="{D7EF6400-6020-8541-A964-235577F9984F}"/>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A8CE6AED-C3B9-8041-85EE-0069D4FB39FE}"/>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a:solidFill>
                  <a:srgbClr val="FFFFFF"/>
                </a:solidFill>
              </a:defRPr>
            </a:lvl1pPr>
          </a:lstStyle>
          <a:p>
            <a:fld id="{109BF279-5816-2E45-BEEC-69FE65A66EFB}" type="datetime1">
              <a:rPr lang="en-US" altLang="en-US"/>
              <a:pPr/>
              <a:t>6/7/19</a:t>
            </a:fld>
            <a:endParaRPr lang="en-US" altLang="en-US"/>
          </a:p>
        </p:txBody>
      </p:sp>
      <p:sp>
        <p:nvSpPr>
          <p:cNvPr id="1030" name="Rectangle 6">
            <a:extLst>
              <a:ext uri="{FF2B5EF4-FFF2-40B4-BE49-F238E27FC236}">
                <a16:creationId xmlns:a16="http://schemas.microsoft.com/office/drawing/2014/main" id="{B3CDE712-4E13-4342-A499-05547251CBB7}"/>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F460F1B6-DB52-8741-AAF0-E1B9996AAA70}"/>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a:solidFill>
                  <a:srgbClr val="FFFFFF"/>
                </a:solidFill>
              </a:defRPr>
            </a:lvl1pPr>
          </a:lstStyle>
          <a:p>
            <a:fld id="{7F13612E-30F9-B547-BBE8-AE05E952E85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4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84342BC-AF9C-6947-97CB-04665F7FACB8}"/>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
        <p:nvSpPr>
          <p:cNvPr id="13315" name="Rectangle 3">
            <a:extLst>
              <a:ext uri="{FF2B5EF4-FFF2-40B4-BE49-F238E27FC236}">
                <a16:creationId xmlns:a16="http://schemas.microsoft.com/office/drawing/2014/main" id="{B1B03AA6-FC7B-C845-ACDF-F49BA28E0181}"/>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B57E7A3C-4FD5-A640-B0CD-898239D4C3FD}" type="slidenum">
              <a:rPr lang="en-US" altLang="en-US"/>
              <a:pPr/>
              <a:t>‹#›</a:t>
            </a:fld>
            <a:endParaRPr lang="en-US" altLang="en-US"/>
          </a:p>
        </p:txBody>
      </p:sp>
      <p:grpSp>
        <p:nvGrpSpPr>
          <p:cNvPr id="63492" name="Group 4">
            <a:extLst>
              <a:ext uri="{FF2B5EF4-FFF2-40B4-BE49-F238E27FC236}">
                <a16:creationId xmlns:a16="http://schemas.microsoft.com/office/drawing/2014/main" id="{CF721839-E690-6A4D-AD91-EDA55A3D9D56}"/>
              </a:ext>
            </a:extLst>
          </p:cNvPr>
          <p:cNvGrpSpPr>
            <a:grpSpLocks/>
          </p:cNvGrpSpPr>
          <p:nvPr/>
        </p:nvGrpSpPr>
        <p:grpSpPr bwMode="auto">
          <a:xfrm>
            <a:off x="0" y="0"/>
            <a:ext cx="9140825" cy="6850063"/>
            <a:chOff x="0" y="0"/>
            <a:chExt cx="5758" cy="4315"/>
          </a:xfrm>
        </p:grpSpPr>
        <p:grpSp>
          <p:nvGrpSpPr>
            <p:cNvPr id="63496" name="Group 5">
              <a:extLst>
                <a:ext uri="{FF2B5EF4-FFF2-40B4-BE49-F238E27FC236}">
                  <a16:creationId xmlns:a16="http://schemas.microsoft.com/office/drawing/2014/main" id="{7DE785B7-7944-6E4B-9064-039F9F91A5D3}"/>
                </a:ext>
              </a:extLst>
            </p:cNvPr>
            <p:cNvGrpSpPr>
              <a:grpSpLocks/>
            </p:cNvGrpSpPr>
            <p:nvPr userDrawn="1"/>
          </p:nvGrpSpPr>
          <p:grpSpPr bwMode="auto">
            <a:xfrm>
              <a:off x="1728" y="2230"/>
              <a:ext cx="4027" cy="2085"/>
              <a:chOff x="1728" y="2230"/>
              <a:chExt cx="4027" cy="2085"/>
            </a:xfrm>
          </p:grpSpPr>
          <p:sp>
            <p:nvSpPr>
              <p:cNvPr id="13318" name="Freeform 6">
                <a:extLst>
                  <a:ext uri="{FF2B5EF4-FFF2-40B4-BE49-F238E27FC236}">
                    <a16:creationId xmlns:a16="http://schemas.microsoft.com/office/drawing/2014/main" id="{FF09183B-35A7-DB4A-9983-D224D2638C26}"/>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19" name="Freeform 7">
                <a:extLst>
                  <a:ext uri="{FF2B5EF4-FFF2-40B4-BE49-F238E27FC236}">
                    <a16:creationId xmlns:a16="http://schemas.microsoft.com/office/drawing/2014/main" id="{91584A1A-18F6-EA4A-AC0F-97014288BDF2}"/>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20" name="Freeform 8">
                <a:extLst>
                  <a:ext uri="{FF2B5EF4-FFF2-40B4-BE49-F238E27FC236}">
                    <a16:creationId xmlns:a16="http://schemas.microsoft.com/office/drawing/2014/main" id="{037647A7-E138-1040-BE8A-E090DF7E0234}"/>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502" name="Freeform 9">
                <a:extLst>
                  <a:ext uri="{FF2B5EF4-FFF2-40B4-BE49-F238E27FC236}">
                    <a16:creationId xmlns:a16="http://schemas.microsoft.com/office/drawing/2014/main" id="{0913372E-35A6-244B-AC8A-51F7AD92553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a:extLst>
                  <a:ext uri="{FF2B5EF4-FFF2-40B4-BE49-F238E27FC236}">
                    <a16:creationId xmlns:a16="http://schemas.microsoft.com/office/drawing/2014/main" id="{BDA5DF9A-21FD-5143-8702-0C21C697A9D0}"/>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grpSp>
        <p:sp>
          <p:nvSpPr>
            <p:cNvPr id="13323" name="Freeform 11">
              <a:extLst>
                <a:ext uri="{FF2B5EF4-FFF2-40B4-BE49-F238E27FC236}">
                  <a16:creationId xmlns:a16="http://schemas.microsoft.com/office/drawing/2014/main" id="{E722DCFD-538F-9245-BC03-72D69FB30676}"/>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498" name="Freeform 12">
              <a:extLst>
                <a:ext uri="{FF2B5EF4-FFF2-40B4-BE49-F238E27FC236}">
                  <a16:creationId xmlns:a16="http://schemas.microsoft.com/office/drawing/2014/main" id="{227ACAA3-CBDA-AE47-B7EB-B8179CD0FE15}"/>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a:extLst>
              <a:ext uri="{FF2B5EF4-FFF2-40B4-BE49-F238E27FC236}">
                <a16:creationId xmlns:a16="http://schemas.microsoft.com/office/drawing/2014/main" id="{4F526B10-F8CC-574C-A03A-652E3D918CE4}"/>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6" name="Rectangle 14">
            <a:extLst>
              <a:ext uri="{FF2B5EF4-FFF2-40B4-BE49-F238E27FC236}">
                <a16:creationId xmlns:a16="http://schemas.microsoft.com/office/drawing/2014/main" id="{53ED88D3-A796-6D4C-8221-4D77EC1FBF3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13327" name="Rectangle 15">
            <a:extLst>
              <a:ext uri="{FF2B5EF4-FFF2-40B4-BE49-F238E27FC236}">
                <a16:creationId xmlns:a16="http://schemas.microsoft.com/office/drawing/2014/main" id="{22770C2E-2113-4B41-AE19-F2C3E622D0A7}"/>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83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54B0F97-66A6-5040-A44B-D3825D3EE43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ED4CDFF8-B7F8-974D-B322-1D3F865116E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7E75265-B761-8F47-B3B1-7BFB2C65B2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7" name="Rectangle 3">
            <a:extLst>
              <a:ext uri="{FF2B5EF4-FFF2-40B4-BE49-F238E27FC236}">
                <a16:creationId xmlns:a16="http://schemas.microsoft.com/office/drawing/2014/main" id="{F8F6F6BA-4E6F-AF44-BBB3-EC77DC78B8F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148B643-E279-0140-92FB-8D1FAE945C6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a:extLst>
              <a:ext uri="{FF2B5EF4-FFF2-40B4-BE49-F238E27FC236}">
                <a16:creationId xmlns:a16="http://schemas.microsoft.com/office/drawing/2014/main" id="{81F5B7D4-57C0-C34C-9A16-55AC01CF41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A18B3A55-57A4-7A44-A909-4DBCD3172D94}"/>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6F717EC3-A803-4846-92ED-F862B90390F1}"/>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C4CB7B36-99A0-E84A-AE5B-406A541634E1}"/>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C18FBF75-67E4-544B-A1B2-5C569212D9B6}"/>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7248CE68-A8E6-634D-ADBA-47BAB6C4016B}"/>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703020202090204" pitchFamily="34" charset="0"/>
                <a:ea typeface="Osaka" panose="020B0600000000000000" pitchFamily="34" charset="-128"/>
              </a:defRPr>
            </a:lvl1pPr>
          </a:lstStyle>
          <a:p>
            <a:fld id="{7C26C31C-2F93-374E-8564-9B9EE22DF04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09" r:id="rId1"/>
    <p:sldLayoutId id="2147494810" r:id="rId2"/>
    <p:sldLayoutId id="2147494811" r:id="rId3"/>
    <p:sldLayoutId id="2147494812" r:id="rId4"/>
    <p:sldLayoutId id="2147494813" r:id="rId5"/>
    <p:sldLayoutId id="2147494814" r:id="rId6"/>
    <p:sldLayoutId id="2147494815" r:id="rId7"/>
    <p:sldLayoutId id="2147494816" r:id="rId8"/>
    <p:sldLayoutId id="2147494817" r:id="rId9"/>
    <p:sldLayoutId id="2147494818" r:id="rId10"/>
    <p:sldLayoutId id="214749481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8DC5ADE-3DDD-5F41-B5AE-8EE3863EC48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683" name="Rectangle 3">
            <a:extLst>
              <a:ext uri="{FF2B5EF4-FFF2-40B4-BE49-F238E27FC236}">
                <a16:creationId xmlns:a16="http://schemas.microsoft.com/office/drawing/2014/main" id="{3A6F2976-67FF-6F4B-AFB0-23C9FF95253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7" r:id="rId1"/>
    <p:sldLayoutId id="2147494868"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0FC989E-8A6C-2547-A45D-069B1F36DD1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01ED1A3D-F959-2D4A-A27B-EEF5146F18D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F68FE65-EB61-E44E-90D0-026212B3D3A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102FD1F-7D3E-2441-9971-7AF23CA4C51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969D433-1954-C74E-A4B5-028483ECD07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12CF53F-3BCF-CC4F-A194-6A26C990C6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9" r:id="rId1"/>
    <p:sldLayoutId id="2147494870" r:id="rId2"/>
    <p:sldLayoutId id="2147494871"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C5BB78EC-9F2F-8F4C-8425-561230321FB7}"/>
              </a:ext>
            </a:extLst>
          </p:cNvPr>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a:solidFill>
                <a:srgbClr val="000000"/>
              </a:solidFill>
              <a:latin typeface="Times New Roman" panose="02020603050405020304" pitchFamily="18" charset="0"/>
            </a:endParaRPr>
          </a:p>
        </p:txBody>
      </p:sp>
      <p:sp>
        <p:nvSpPr>
          <p:cNvPr id="88067" name="Line 3">
            <a:extLst>
              <a:ext uri="{FF2B5EF4-FFF2-40B4-BE49-F238E27FC236}">
                <a16:creationId xmlns:a16="http://schemas.microsoft.com/office/drawing/2014/main" id="{27B807F0-B997-DF40-A0D9-D2014B1F4F57}"/>
              </a:ext>
            </a:extLst>
          </p:cNvPr>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8068" name="Picture 4" descr="minispir">
            <a:extLst>
              <a:ext uri="{FF2B5EF4-FFF2-40B4-BE49-F238E27FC236}">
                <a16:creationId xmlns:a16="http://schemas.microsoft.com/office/drawing/2014/main" id="{81BAE7CC-AEC1-2D45-AB0B-E3594CBD1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minispir">
            <a:extLst>
              <a:ext uri="{FF2B5EF4-FFF2-40B4-BE49-F238E27FC236}">
                <a16:creationId xmlns:a16="http://schemas.microsoft.com/office/drawing/2014/main" id="{D03B7753-F14B-8641-AF68-E2946A39B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a:extLst>
              <a:ext uri="{FF2B5EF4-FFF2-40B4-BE49-F238E27FC236}">
                <a16:creationId xmlns:a16="http://schemas.microsoft.com/office/drawing/2014/main" id="{B9CBB3A3-218E-B745-82EF-30E8E1EA9063}"/>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71" name="Rectangle 7">
            <a:extLst>
              <a:ext uri="{FF2B5EF4-FFF2-40B4-BE49-F238E27FC236}">
                <a16:creationId xmlns:a16="http://schemas.microsoft.com/office/drawing/2014/main" id="{3B1C2E18-501B-FC40-ABD6-D1D85827EFD1}"/>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a:extLst>
              <a:ext uri="{FF2B5EF4-FFF2-40B4-BE49-F238E27FC236}">
                <a16:creationId xmlns:a16="http://schemas.microsoft.com/office/drawing/2014/main" id="{CD544D41-9601-1F4F-835D-7C9B95A06AB9}"/>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7" charset="0"/>
                <a:ea typeface="+mn-ea"/>
                <a:cs typeface="+mn-cs"/>
              </a:defRPr>
            </a:lvl1pPr>
          </a:lstStyle>
          <a:p>
            <a:pPr>
              <a:defRPr/>
            </a:pPr>
            <a:endParaRPr lang="en-US"/>
          </a:p>
        </p:txBody>
      </p:sp>
      <p:sp>
        <p:nvSpPr>
          <p:cNvPr id="6153" name="Rectangle 9">
            <a:extLst>
              <a:ext uri="{FF2B5EF4-FFF2-40B4-BE49-F238E27FC236}">
                <a16:creationId xmlns:a16="http://schemas.microsoft.com/office/drawing/2014/main" id="{6EE5C7C7-F65A-664D-8E1F-8A50260E31AC}"/>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7" charset="0"/>
                <a:ea typeface="+mn-ea"/>
                <a:cs typeface="+mn-cs"/>
              </a:defRPr>
            </a:lvl1pPr>
          </a:lstStyle>
          <a:p>
            <a:pPr>
              <a:defRPr/>
            </a:pPr>
            <a:endParaRPr lang="en-US"/>
          </a:p>
        </p:txBody>
      </p:sp>
      <p:sp>
        <p:nvSpPr>
          <p:cNvPr id="6154" name="Rectangle 10">
            <a:extLst>
              <a:ext uri="{FF2B5EF4-FFF2-40B4-BE49-F238E27FC236}">
                <a16:creationId xmlns:a16="http://schemas.microsoft.com/office/drawing/2014/main" id="{3AA2DB24-6D2C-654E-B6E3-A4770CC83B87}"/>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172F06FA-1DA6-DB41-B474-25EFD2C4E68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16">
            <a:extLst>
              <a:ext uri="{FF2B5EF4-FFF2-40B4-BE49-F238E27FC236}">
                <a16:creationId xmlns:a16="http://schemas.microsoft.com/office/drawing/2014/main" id="{4186CD98-F0B1-D44E-A5A0-69BDA2FC325B}"/>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5" name="Rectangle 15">
            <a:extLst>
              <a:ext uri="{FF2B5EF4-FFF2-40B4-BE49-F238E27FC236}">
                <a16:creationId xmlns:a16="http://schemas.microsoft.com/office/drawing/2014/main" id="{A11671E7-A6D0-9241-9B74-89C6B95C0758}"/>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6" name="Rectangle 17">
            <a:extLst>
              <a:ext uri="{FF2B5EF4-FFF2-40B4-BE49-F238E27FC236}">
                <a16:creationId xmlns:a16="http://schemas.microsoft.com/office/drawing/2014/main" id="{F66ECD68-FA6E-3942-87C3-01809D59B3EC}"/>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7" name="Rectangle 18">
            <a:extLst>
              <a:ext uri="{FF2B5EF4-FFF2-40B4-BE49-F238E27FC236}">
                <a16:creationId xmlns:a16="http://schemas.microsoft.com/office/drawing/2014/main" id="{0DC3594F-B67F-2549-80C0-269988ABB4CF}"/>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830DAA50-BB5D-C447-83EF-78AD8A09A735}"/>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a:extLst>
              <a:ext uri="{FF2B5EF4-FFF2-40B4-BE49-F238E27FC236}">
                <a16:creationId xmlns:a16="http://schemas.microsoft.com/office/drawing/2014/main" id="{30645B05-EA36-BD41-A36F-A7083BFD26F7}"/>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Georgia" panose="02040502050405020303" pitchFamily="18" charset="0"/>
              </a:defRPr>
            </a:lvl1pPr>
          </a:lstStyle>
          <a:p>
            <a:fld id="{6664B936-ED5E-8246-B825-9C84559C0E4D}" type="datetime1">
              <a:rPr lang="en-US" altLang="en-US"/>
              <a:pPr/>
              <a:t>6/7/19</a:t>
            </a:fld>
            <a:endParaRPr lang="en-US" altLang="en-US"/>
          </a:p>
        </p:txBody>
      </p:sp>
      <p:sp>
        <p:nvSpPr>
          <p:cNvPr id="3" name="Footer Placeholder 2">
            <a:extLst>
              <a:ext uri="{FF2B5EF4-FFF2-40B4-BE49-F238E27FC236}">
                <a16:creationId xmlns:a16="http://schemas.microsoft.com/office/drawing/2014/main" id="{2D999440-A7BD-CD4D-B867-2BCA803CF05B}"/>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a:extLst>
              <a:ext uri="{FF2B5EF4-FFF2-40B4-BE49-F238E27FC236}">
                <a16:creationId xmlns:a16="http://schemas.microsoft.com/office/drawing/2014/main" id="{131F0E8A-D38C-D346-AA22-244061F1398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a:extLst>
              <a:ext uri="{FF2B5EF4-FFF2-40B4-BE49-F238E27FC236}">
                <a16:creationId xmlns:a16="http://schemas.microsoft.com/office/drawing/2014/main" id="{65278B3A-C0F8-AC44-8081-CCB1E98D9176}"/>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a:extLst>
              <a:ext uri="{FF2B5EF4-FFF2-40B4-BE49-F238E27FC236}">
                <a16:creationId xmlns:a16="http://schemas.microsoft.com/office/drawing/2014/main" id="{557A3F67-B626-D54E-B37A-9DD27DF4C7C1}"/>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5" name="Oval 14">
            <a:extLst>
              <a:ext uri="{FF2B5EF4-FFF2-40B4-BE49-F238E27FC236}">
                <a16:creationId xmlns:a16="http://schemas.microsoft.com/office/drawing/2014/main" id="{0C2200C9-627E-9C4E-B28D-61F0E98FE794}"/>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8A4810E7-E2C6-2644-9A65-BDDF89E52E5F}"/>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eorgia" panose="02040502050405020303" pitchFamily="18" charset="0"/>
              </a:defRPr>
            </a:lvl1pPr>
          </a:lstStyle>
          <a:p>
            <a:fld id="{E57DBF35-757C-694A-B46D-F4E663143CF8}" type="slidenum">
              <a:rPr lang="en-US" altLang="en-US"/>
              <a:pPr/>
              <a:t>‹#›</a:t>
            </a:fld>
            <a:endParaRPr lang="en-US" altLang="en-US"/>
          </a:p>
        </p:txBody>
      </p:sp>
      <p:sp>
        <p:nvSpPr>
          <p:cNvPr id="105486" name="Title Placeholder 21">
            <a:extLst>
              <a:ext uri="{FF2B5EF4-FFF2-40B4-BE49-F238E27FC236}">
                <a16:creationId xmlns:a16="http://schemas.microsoft.com/office/drawing/2014/main" id="{86B42F73-0FB0-4944-8004-39AF9FCD341E}"/>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5487" name="Text Placeholder 12">
            <a:extLst>
              <a:ext uri="{FF2B5EF4-FFF2-40B4-BE49-F238E27FC236}">
                <a16:creationId xmlns:a16="http://schemas.microsoft.com/office/drawing/2014/main" id="{35E850A2-90B8-034A-9532-104CD4389199}"/>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81" r:id="rId1"/>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pitchFamily="2" charset="2"/>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a:extLst>
              <a:ext uri="{FF2B5EF4-FFF2-40B4-BE49-F238E27FC236}">
                <a16:creationId xmlns:a16="http://schemas.microsoft.com/office/drawing/2014/main" id="{9C8A95B0-B626-3644-8424-001C1B564C7C}"/>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39E60045-FCD7-F142-A5DD-4C68A496E6C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0D43F840-D3DE-6949-BD92-F4DEF6278665}"/>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F6F07D52-ACEA-374B-A6DC-4AA8FC7FED36}"/>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9390B0EA-40D6-1843-A23C-64193186F5E2}"/>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5724" name="Oval 7">
              <a:extLst>
                <a:ext uri="{FF2B5EF4-FFF2-40B4-BE49-F238E27FC236}">
                  <a16:creationId xmlns:a16="http://schemas.microsoft.com/office/drawing/2014/main" id="{703E21DB-ADD8-BC48-A274-5FE32AE2AB5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115725" name="Oval 8">
              <a:extLst>
                <a:ext uri="{FF2B5EF4-FFF2-40B4-BE49-F238E27FC236}">
                  <a16:creationId xmlns:a16="http://schemas.microsoft.com/office/drawing/2014/main" id="{0BBDEAFC-73D7-F146-9303-4C952797BE70}"/>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115726" name="Oval 9">
              <a:extLst>
                <a:ext uri="{FF2B5EF4-FFF2-40B4-BE49-F238E27FC236}">
                  <a16:creationId xmlns:a16="http://schemas.microsoft.com/office/drawing/2014/main" id="{579C6724-5430-D641-AD1B-F87E3B0A3A8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grpSp>
      <p:sp>
        <p:nvSpPr>
          <p:cNvPr id="329738" name="Rectangle 10">
            <a:extLst>
              <a:ext uri="{FF2B5EF4-FFF2-40B4-BE49-F238E27FC236}">
                <a16:creationId xmlns:a16="http://schemas.microsoft.com/office/drawing/2014/main" id="{F29058C2-5A77-EA44-98BE-14C295125B40}"/>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159D0ACA-D57E-354C-8AD1-152332C1F43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FCB41FDC-98AB-004C-A9A1-7366B17D36C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D23B40A9-104F-AB4F-9CE6-7EB241E25F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CDA65996-07B3-FC40-B91B-D1030EB2CDE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71FE4E27-A8F7-4E41-9706-742F96F0F80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85"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44F4A71-617A-7744-A1DE-6EFCDCE0AB7C}"/>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a:extLst>
              <a:ext uri="{FF2B5EF4-FFF2-40B4-BE49-F238E27FC236}">
                <a16:creationId xmlns:a16="http://schemas.microsoft.com/office/drawing/2014/main" id="{92FF104C-3D65-1F43-9209-049E07F6B780}"/>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a:extLst>
              <a:ext uri="{FF2B5EF4-FFF2-40B4-BE49-F238E27FC236}">
                <a16:creationId xmlns:a16="http://schemas.microsoft.com/office/drawing/2014/main" id="{0400FCF4-FDAE-5F48-A44B-DD207F94CFA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charset="-128"/>
                <a:cs typeface="ＭＳ Ｐゴシック" charset="-128"/>
              </a:defRPr>
            </a:lvl1pPr>
          </a:lstStyle>
          <a:p>
            <a:pPr>
              <a:defRPr/>
            </a:pPr>
            <a:endParaRPr lang="en-US"/>
          </a:p>
        </p:txBody>
      </p:sp>
      <p:sp>
        <p:nvSpPr>
          <p:cNvPr id="18437" name="Rectangle 5">
            <a:extLst>
              <a:ext uri="{FF2B5EF4-FFF2-40B4-BE49-F238E27FC236}">
                <a16:creationId xmlns:a16="http://schemas.microsoft.com/office/drawing/2014/main" id="{9A1A3AC5-DF49-844E-9F93-FED4738C241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charset="-128"/>
                <a:cs typeface="ＭＳ Ｐゴシック" charset="-128"/>
              </a:defRPr>
            </a:lvl1pPr>
          </a:lstStyle>
          <a:p>
            <a:pPr>
              <a:defRPr/>
            </a:pPr>
            <a:endParaRPr lang="en-US"/>
          </a:p>
        </p:txBody>
      </p:sp>
      <p:sp>
        <p:nvSpPr>
          <p:cNvPr id="18438" name="Rectangle 6">
            <a:extLst>
              <a:ext uri="{FF2B5EF4-FFF2-40B4-BE49-F238E27FC236}">
                <a16:creationId xmlns:a16="http://schemas.microsoft.com/office/drawing/2014/main" id="{B9F96E32-23E1-4443-BDC5-800CDB4F4EF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panose="020B0604030504040204" pitchFamily="34" charset="0"/>
              </a:defRPr>
            </a:lvl1pPr>
          </a:lstStyle>
          <a:p>
            <a:fld id="{C2F69941-DE4D-5E42-9082-CC84592EEB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3" r:id="rId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0"/>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0"/>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0"/>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2746900466"/>
      </p:ext>
    </p:extLst>
  </p:cSld>
  <p:clrMap bg1="lt1" tx1="dk1" bg2="lt2" tx2="dk2" accent1="accent1" accent2="accent2" accent3="accent3" accent4="accent4" accent5="accent5" accent6="accent6" hlink="hlink" folHlink="folHlink"/>
  <p:sldLayoutIdLst>
    <p:sldLayoutId id="2147494887" r:id="rId1"/>
    <p:sldLayoutId id="2147494888" r:id="rId2"/>
    <p:sldLayoutId id="2147494889" r:id="rId3"/>
    <p:sldLayoutId id="2147494890" r:id="rId4"/>
    <p:sldLayoutId id="2147494891" r:id="rId5"/>
    <p:sldLayoutId id="2147494892" r:id="rId6"/>
    <p:sldLayoutId id="2147494893" r:id="rId7"/>
    <p:sldLayoutId id="2147494894" r:id="rId8"/>
    <p:sldLayoutId id="2147494895" r:id="rId9"/>
    <p:sldLayoutId id="2147494896" r:id="rId10"/>
    <p:sldLayoutId id="214749489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540674" name="Group 2"/>
          <p:cNvGrpSpPr>
            <a:grpSpLocks/>
          </p:cNvGrpSpPr>
          <p:nvPr/>
        </p:nvGrpSpPr>
        <p:grpSpPr bwMode="auto">
          <a:xfrm>
            <a:off x="0" y="-1588"/>
            <a:ext cx="9144000" cy="6859588"/>
            <a:chOff x="0" y="-1"/>
            <a:chExt cx="5760" cy="4321"/>
          </a:xfrm>
        </p:grpSpPr>
        <p:sp>
          <p:nvSpPr>
            <p:cNvPr id="305155" name="Rectangle 3"/>
            <p:cNvSpPr>
              <a:spLocks noChangeArrowheads="1"/>
            </p:cNvSpPr>
            <p:nvPr/>
          </p:nvSpPr>
          <p:spPr bwMode="auto">
            <a:xfrm>
              <a:off x="0" y="864"/>
              <a:ext cx="5760" cy="3456"/>
            </a:xfrm>
            <a:prstGeom prst="rect">
              <a:avLst/>
            </a:prstGeom>
            <a:solidFill>
              <a:schemeClr val="bg1"/>
            </a:solid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56" name="Rectangle 4"/>
            <p:cNvSpPr>
              <a:spLocks noChangeArrowheads="1"/>
            </p:cNvSpPr>
            <p:nvPr/>
          </p:nvSpPr>
          <p:spPr bwMode="white">
            <a:xfrm>
              <a:off x="0" y="4125"/>
              <a:ext cx="5760" cy="195"/>
            </a:xfrm>
            <a:prstGeom prst="rect">
              <a:avLst/>
            </a:prstGeom>
            <a:solidFill>
              <a:schemeClr val="bg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57" name="Rectangle 5"/>
            <p:cNvSpPr>
              <a:spLocks noChangeArrowheads="1"/>
            </p:cNvSpPr>
            <p:nvPr/>
          </p:nvSpPr>
          <p:spPr bwMode="white">
            <a:xfrm>
              <a:off x="0" y="-1"/>
              <a:ext cx="5760" cy="1015"/>
            </a:xfrm>
            <a:prstGeom prst="rect">
              <a:avLst/>
            </a:prstGeom>
            <a:solidFill>
              <a:schemeClr val="bg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nvGrpSpPr>
            <p:cNvPr id="540678" name="Group 6"/>
            <p:cNvGrpSpPr>
              <a:grpSpLocks/>
            </p:cNvGrpSpPr>
            <p:nvPr/>
          </p:nvGrpSpPr>
          <p:grpSpPr bwMode="auto">
            <a:xfrm>
              <a:off x="0" y="1014"/>
              <a:ext cx="5760" cy="261"/>
              <a:chOff x="0" y="115"/>
              <a:chExt cx="5760" cy="464"/>
            </a:xfrm>
          </p:grpSpPr>
          <p:sp>
            <p:nvSpPr>
              <p:cNvPr id="305159" name="Rectangle 7"/>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0" name="Rectangle 8"/>
              <p:cNvSpPr>
                <a:spLocks noChangeArrowheads="1"/>
              </p:cNvSpPr>
              <p:nvPr/>
            </p:nvSpPr>
            <p:spPr bwMode="ltGray">
              <a:xfrm>
                <a:off x="0" y="231"/>
                <a:ext cx="5760" cy="117"/>
              </a:xfrm>
              <a:prstGeom prst="rect">
                <a:avLst/>
              </a:prstGeom>
              <a:solidFill>
                <a:schemeClr val="hlink"/>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1" name="Rectangle 9"/>
              <p:cNvSpPr>
                <a:spLocks noChangeArrowheads="1"/>
              </p:cNvSpPr>
              <p:nvPr/>
            </p:nvSpPr>
            <p:spPr bwMode="ltGray">
              <a:xfrm>
                <a:off x="0" y="348"/>
                <a:ext cx="5760" cy="116"/>
              </a:xfrm>
              <a:prstGeom prst="rect">
                <a:avLst/>
              </a:prstGeom>
              <a:solidFill>
                <a:schemeClr val="accent1"/>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2" name="Rectangle 10"/>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grpSp>
      <p:sp>
        <p:nvSpPr>
          <p:cNvPr id="540683" name="Rectangle 11"/>
          <p:cNvSpPr>
            <a:spLocks noGrp="1" noChangeArrowheads="1"/>
          </p:cNvSpPr>
          <p:nvPr>
            <p:ph type="title"/>
          </p:nvPr>
        </p:nvSpPr>
        <p:spPr bwMode="auto">
          <a:xfrm>
            <a:off x="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0684" name="Rectangle 12"/>
          <p:cNvSpPr>
            <a:spLocks noGrp="1" noChangeArrowheads="1"/>
          </p:cNvSpPr>
          <p:nvPr>
            <p:ph type="body" idx="1"/>
          </p:nvPr>
        </p:nvSpPr>
        <p:spPr bwMode="auto">
          <a:xfrm>
            <a:off x="0"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eaLnBrk="0" hangingPunct="0">
              <a:spcBef>
                <a:spcPct val="50000"/>
              </a:spcBef>
              <a:defRPr sz="1400" b="0" smtClean="0">
                <a:solidFill>
                  <a:srgbClr val="FFFFFF"/>
                </a:solidFill>
                <a:latin typeface="+mn-lt"/>
                <a:ea typeface="+mn-ea"/>
                <a:cs typeface="+mn-cs"/>
              </a:defRPr>
            </a:lvl1pPr>
          </a:lstStyle>
          <a:p>
            <a:pPr algn="l">
              <a:defRPr/>
            </a:pPr>
            <a:endParaRPr lang="en-US">
              <a:latin typeface="Arial Black"/>
              <a:ea typeface="ＭＳ Ｐゴシック"/>
            </a:endParaRPr>
          </a:p>
        </p:txBody>
      </p:sp>
      <p:sp>
        <p:nvSpPr>
          <p:cNvPr id="305166" name="Rectangle 14"/>
          <p:cNvSpPr>
            <a:spLocks noGrp="1" noChangeArrowheads="1"/>
          </p:cNvSpPr>
          <p:nvPr>
            <p:ph type="ftr" sz="quarter" idx="3"/>
          </p:nvPr>
        </p:nvSpPr>
        <p:spPr bwMode="auto">
          <a:xfrm>
            <a:off x="3124201" y="6400800"/>
            <a:ext cx="28956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ctr" eaLnBrk="0" hangingPunct="0">
              <a:spcBef>
                <a:spcPct val="50000"/>
              </a:spcBef>
              <a:defRPr sz="1400" b="0" smtClean="0">
                <a:solidFill>
                  <a:srgbClr val="FFFFFF"/>
                </a:solidFill>
                <a:latin typeface="+mn-lt"/>
                <a:ea typeface="+mn-ea"/>
                <a:cs typeface="+mn-cs"/>
              </a:defRPr>
            </a:lvl1pPr>
          </a:lstStyle>
          <a:p>
            <a:pPr>
              <a:defRPr/>
            </a:pPr>
            <a:endParaRPr lang="en-US">
              <a:latin typeface="Arial Black"/>
              <a:ea typeface="ＭＳ Ｐゴシック"/>
            </a:endParaRPr>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r" eaLnBrk="0" hangingPunct="0">
              <a:spcBef>
                <a:spcPct val="50000"/>
              </a:spcBef>
              <a:defRPr sz="1400" b="0">
                <a:solidFill>
                  <a:srgbClr val="FFFFFF"/>
                </a:solidFill>
                <a:latin typeface="+mn-lt"/>
                <a:cs typeface="ＭＳ Ｐゴシック" charset="0"/>
              </a:defRPr>
            </a:lvl1pPr>
          </a:lstStyle>
          <a:p>
            <a:fld id="{3FC7C1FD-F6DD-B342-A592-312DFE2C6560}" type="slidenum">
              <a:rPr lang="en-US" smtClean="0">
                <a:latin typeface="Arial Black"/>
              </a:rPr>
              <a:pPr/>
              <a:t>‹#›</a:t>
            </a:fld>
            <a:endParaRPr lang="en-US">
              <a:latin typeface="Arial Black"/>
            </a:endParaRPr>
          </a:p>
        </p:txBody>
      </p:sp>
    </p:spTree>
    <p:extLst>
      <p:ext uri="{BB962C8B-B14F-4D97-AF65-F5344CB8AC3E}">
        <p14:creationId xmlns:p14="http://schemas.microsoft.com/office/powerpoint/2010/main" val="2943238975"/>
      </p:ext>
    </p:extLst>
  </p:cSld>
  <p:clrMap bg1="lt1" tx1="dk1" bg2="lt2" tx2="dk2" accent1="accent1" accent2="accent2" accent3="accent3" accent4="accent4" accent5="accent5" accent6="accent6" hlink="hlink" folHlink="folHlink"/>
  <p:sldLayoutIdLst>
    <p:sldLayoutId id="2147494899" r:id="rId1"/>
    <p:sldLayoutId id="2147494900" r:id="rId2"/>
    <p:sldLayoutId id="2147494901" r:id="rId3"/>
    <p:sldLayoutId id="2147494902" r:id="rId4"/>
    <p:sldLayoutId id="2147494903" r:id="rId5"/>
    <p:sldLayoutId id="2147494904" r:id="rId6"/>
    <p:sldLayoutId id="2147494905" r:id="rId7"/>
    <p:sldLayoutId id="2147494906" r:id="rId8"/>
    <p:sldLayoutId id="2147494907" r:id="rId9"/>
    <p:sldLayoutId id="2147494908" r:id="rId10"/>
    <p:sldLayoutId id="2147494909" r:id="rId11"/>
  </p:sldLayoutIdLst>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defRPr>
      </a:lvl5pPr>
      <a:lvl6pPr marL="456348" algn="ctr" rtl="0" eaLnBrk="0" fontAlgn="base" hangingPunct="0">
        <a:spcBef>
          <a:spcPct val="0"/>
        </a:spcBef>
        <a:spcAft>
          <a:spcPct val="0"/>
        </a:spcAft>
        <a:defRPr kumimoji="1" sz="4400">
          <a:solidFill>
            <a:schemeClr val="tx2"/>
          </a:solidFill>
          <a:latin typeface="Arial Black" charset="0"/>
          <a:ea typeface="ＭＳ Ｐゴシック" charset="0"/>
        </a:defRPr>
      </a:lvl6pPr>
      <a:lvl7pPr marL="912713" algn="ctr" rtl="0" eaLnBrk="0" fontAlgn="base" hangingPunct="0">
        <a:spcBef>
          <a:spcPct val="0"/>
        </a:spcBef>
        <a:spcAft>
          <a:spcPct val="0"/>
        </a:spcAft>
        <a:defRPr kumimoji="1" sz="4400">
          <a:solidFill>
            <a:schemeClr val="tx2"/>
          </a:solidFill>
          <a:latin typeface="Arial Black" charset="0"/>
          <a:ea typeface="ＭＳ Ｐゴシック" charset="0"/>
        </a:defRPr>
      </a:lvl7pPr>
      <a:lvl8pPr marL="1369080" algn="ctr" rtl="0" eaLnBrk="0" fontAlgn="base" hangingPunct="0">
        <a:spcBef>
          <a:spcPct val="0"/>
        </a:spcBef>
        <a:spcAft>
          <a:spcPct val="0"/>
        </a:spcAft>
        <a:defRPr kumimoji="1" sz="4400">
          <a:solidFill>
            <a:schemeClr val="tx2"/>
          </a:solidFill>
          <a:latin typeface="Arial Black" charset="0"/>
          <a:ea typeface="ＭＳ Ｐゴシック" charset="0"/>
        </a:defRPr>
      </a:lvl8pPr>
      <a:lvl9pPr marL="1825435" algn="ctr" rtl="0" eaLnBrk="0" fontAlgn="base" hangingPunct="0">
        <a:spcBef>
          <a:spcPct val="0"/>
        </a:spcBef>
        <a:spcAft>
          <a:spcPct val="0"/>
        </a:spcAft>
        <a:defRPr kumimoji="1" sz="4400">
          <a:solidFill>
            <a:schemeClr val="tx2"/>
          </a:solidFill>
          <a:latin typeface="Arial Black" charset="0"/>
          <a:ea typeface="ＭＳ Ｐゴシック" charset="0"/>
        </a:defRPr>
      </a:lvl9pPr>
    </p:titleStyle>
    <p:bodyStyle>
      <a:lvl1pPr marL="342277" indent="-342277" algn="l" rtl="0" eaLnBrk="0" fontAlgn="base" hangingPunct="0">
        <a:spcBef>
          <a:spcPct val="20000"/>
        </a:spcBef>
        <a:spcAft>
          <a:spcPct val="0"/>
        </a:spcAft>
        <a:buClr>
          <a:schemeClr val="accent1"/>
        </a:buClr>
        <a:buChar char="•"/>
        <a:defRPr kumimoji="1" sz="3200">
          <a:solidFill>
            <a:schemeClr val="tx1"/>
          </a:solidFill>
          <a:latin typeface="Arial"/>
          <a:ea typeface="+mn-ea"/>
          <a:cs typeface="Arial"/>
        </a:defRPr>
      </a:lvl1pPr>
      <a:lvl2pPr marL="741582" indent="-285234" algn="l" rtl="0" eaLnBrk="0" fontAlgn="base" hangingPunct="0">
        <a:spcBef>
          <a:spcPct val="20000"/>
        </a:spcBef>
        <a:spcAft>
          <a:spcPct val="0"/>
        </a:spcAft>
        <a:buClr>
          <a:schemeClr val="hlink"/>
        </a:buClr>
        <a:buChar char="•"/>
        <a:defRPr kumimoji="1" sz="2800">
          <a:solidFill>
            <a:schemeClr val="tx1"/>
          </a:solidFill>
          <a:latin typeface="Arial"/>
          <a:ea typeface="+mn-ea"/>
          <a:cs typeface="Arial"/>
        </a:defRPr>
      </a:lvl2pPr>
      <a:lvl3pPr marL="1140892" indent="-228174" algn="l" rtl="0" eaLnBrk="0" fontAlgn="base" hangingPunct="0">
        <a:spcBef>
          <a:spcPct val="20000"/>
        </a:spcBef>
        <a:spcAft>
          <a:spcPct val="0"/>
        </a:spcAft>
        <a:buClr>
          <a:schemeClr val="accent2"/>
        </a:buClr>
        <a:buChar char="•"/>
        <a:defRPr kumimoji="1" sz="2400">
          <a:solidFill>
            <a:schemeClr val="tx1"/>
          </a:solidFill>
          <a:latin typeface="Arial"/>
          <a:ea typeface="+mn-ea"/>
          <a:cs typeface="Arial"/>
        </a:defRPr>
      </a:lvl3pPr>
      <a:lvl4pPr marL="1597249" indent="-228174" algn="l" rtl="0" eaLnBrk="0" fontAlgn="base" hangingPunct="0">
        <a:spcBef>
          <a:spcPct val="20000"/>
        </a:spcBef>
        <a:spcAft>
          <a:spcPct val="0"/>
        </a:spcAft>
        <a:buClr>
          <a:schemeClr val="tx2"/>
        </a:buClr>
        <a:buChar char="•"/>
        <a:defRPr kumimoji="1" sz="2000">
          <a:solidFill>
            <a:schemeClr val="tx1"/>
          </a:solidFill>
          <a:latin typeface="Arial"/>
          <a:ea typeface="+mn-ea"/>
          <a:cs typeface="Arial"/>
        </a:defRPr>
      </a:lvl4pPr>
      <a:lvl5pPr marL="2053620" indent="-228174" algn="l" rtl="0" eaLnBrk="0" fontAlgn="base" hangingPunct="0">
        <a:spcBef>
          <a:spcPct val="20000"/>
        </a:spcBef>
        <a:spcAft>
          <a:spcPct val="0"/>
        </a:spcAft>
        <a:buClr>
          <a:schemeClr val="accent2"/>
        </a:buClr>
        <a:buChar char="•"/>
        <a:defRPr kumimoji="1" sz="2000">
          <a:solidFill>
            <a:schemeClr val="tx1"/>
          </a:solidFill>
          <a:latin typeface="Arial"/>
          <a:ea typeface="+mn-ea"/>
          <a:cs typeface="Arial"/>
        </a:defRPr>
      </a:lvl5pPr>
      <a:lvl6pPr marL="2509974"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6pPr>
      <a:lvl7pPr marL="2966328"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7pPr>
      <a:lvl8pPr marL="3422692"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8pPr>
      <a:lvl9pPr marL="3879039"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622226687"/>
      </p:ext>
    </p:extLst>
  </p:cSld>
  <p:clrMap bg1="lt1" tx1="dk1" bg2="lt2" tx2="dk2" accent1="accent1" accent2="accent2" accent3="accent3" accent4="accent4" accent5="accent5" accent6="accent6" hlink="hlink" folHlink="folHlink"/>
  <p:sldLayoutIdLst>
    <p:sldLayoutId id="2147494911" r:id="rId1"/>
    <p:sldLayoutId id="2147494912" r:id="rId2"/>
    <p:sldLayoutId id="2147494913" r:id="rId3"/>
    <p:sldLayoutId id="2147494914" r:id="rId4"/>
    <p:sldLayoutId id="2147494915" r:id="rId5"/>
    <p:sldLayoutId id="2147494916" r:id="rId6"/>
    <p:sldLayoutId id="2147494917" r:id="rId7"/>
    <p:sldLayoutId id="2147494918" r:id="rId8"/>
    <p:sldLayoutId id="2147494919" r:id="rId9"/>
    <p:sldLayoutId id="2147494920" r:id="rId10"/>
    <p:sldLayoutId id="214749492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4000" cy="6858000"/>
            <a:chOff x="0" y="0"/>
            <a:chExt cx="5760" cy="4320"/>
          </a:xfrm>
        </p:grpSpPr>
        <p:grpSp>
          <p:nvGrpSpPr>
            <p:cNvPr id="563203" name="Group 3"/>
            <p:cNvGrpSpPr>
              <a:grpSpLocks/>
            </p:cNvGrpSpPr>
            <p:nvPr/>
          </p:nvGrpSpPr>
          <p:grpSpPr bwMode="auto">
            <a:xfrm>
              <a:off x="0" y="0"/>
              <a:ext cx="5760" cy="4320"/>
              <a:chOff x="0" y="0"/>
              <a:chExt cx="5760" cy="4320"/>
            </a:xfrm>
          </p:grpSpPr>
          <p:sp>
            <p:nvSpPr>
              <p:cNvPr id="177156"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7"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8"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9"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0"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1"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2"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3"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4"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5"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6"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7"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8"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9"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0"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1"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2"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3"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4"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grpSp>
            <p:nvGrpSpPr>
              <p:cNvPr id="563223" name="Group 23"/>
              <p:cNvGrpSpPr>
                <a:grpSpLocks/>
              </p:cNvGrpSpPr>
              <p:nvPr/>
            </p:nvGrpSpPr>
            <p:grpSpPr bwMode="auto">
              <a:xfrm>
                <a:off x="0" y="336"/>
                <a:ext cx="5760" cy="3744"/>
                <a:chOff x="0" y="384"/>
                <a:chExt cx="5760" cy="3744"/>
              </a:xfrm>
            </p:grpSpPr>
            <p:sp>
              <p:nvSpPr>
                <p:cNvPr id="177176"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7"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8"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9"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0"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1"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2"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3"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4"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5"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6"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7"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8"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9"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grpSp>
        </p:grpSp>
        <p:sp>
          <p:nvSpPr>
            <p:cNvPr id="177190" name="Freeform 38" descr="50%"/>
            <p:cNvSpPr>
              <a:spLocks/>
            </p:cNvSpPr>
            <p:nvPr/>
          </p:nvSpPr>
          <p:spPr bwMode="ltGray">
            <a:xfrm rot="16200000" flipV="1">
              <a:off x="4614"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1"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2" name="Freeform 40" descr="50%"/>
            <p:cNvSpPr>
              <a:spLocks/>
            </p:cNvSpPr>
            <p:nvPr/>
          </p:nvSpPr>
          <p:spPr bwMode="ltGray">
            <a:xfrm rot="16200000" flipV="1">
              <a:off x="877"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3"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4" name="Freeform 42" descr="50%"/>
            <p:cNvSpPr>
              <a:spLocks/>
            </p:cNvSpPr>
            <p:nvPr/>
          </p:nvSpPr>
          <p:spPr bwMode="ltGray">
            <a:xfrm rot="16200000" flipV="1">
              <a:off x="2747" y="3263"/>
              <a:ext cx="274" cy="1817"/>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5"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nvGrpSpPr>
            <p:cNvPr id="563244" name="Group 44"/>
            <p:cNvGrpSpPr>
              <a:grpSpLocks/>
            </p:cNvGrpSpPr>
            <p:nvPr/>
          </p:nvGrpSpPr>
          <p:grpSpPr bwMode="auto">
            <a:xfrm>
              <a:off x="0" y="0"/>
              <a:ext cx="5760" cy="149"/>
              <a:chOff x="0" y="0"/>
              <a:chExt cx="5760" cy="149"/>
            </a:xfrm>
          </p:grpSpPr>
          <p:pic>
            <p:nvPicPr>
              <p:cNvPr id="563245"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98"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9" name="Rectangle 47"/>
              <p:cNvSpPr>
                <a:spLocks noChangeArrowheads="1"/>
              </p:cNvSpPr>
              <p:nvPr/>
            </p:nvSpPr>
            <p:spPr bwMode="auto">
              <a:xfrm>
                <a:off x="0" y="119"/>
                <a:ext cx="5760" cy="30"/>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grpSp>
      <p:sp>
        <p:nvSpPr>
          <p:cNvPr id="177200" name="Rectangle 48"/>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63249" name="Rectangle 49"/>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eaLnBrk="0" hangingPunct="0">
              <a:defRPr sz="1400" b="0" smtClean="0">
                <a:solidFill>
                  <a:srgbClr val="99CCCC"/>
                </a:solidFill>
                <a:latin typeface="+mn-lt"/>
                <a:ea typeface="+mn-ea"/>
                <a:cs typeface="+mn-cs"/>
              </a:defRPr>
            </a:lvl1pPr>
          </a:lstStyle>
          <a:p>
            <a:pPr algn="l">
              <a:defRPr/>
            </a:pPr>
            <a:endParaRPr lang="en-US">
              <a:latin typeface="Arial Narrow"/>
              <a:ea typeface="ＭＳ Ｐゴシック"/>
            </a:endParaRPr>
          </a:p>
        </p:txBody>
      </p:sp>
      <p:sp>
        <p:nvSpPr>
          <p:cNvPr id="177203" name="Rectangle 5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ctr" eaLnBrk="0" hangingPunct="0">
              <a:defRPr sz="1400" b="0" smtClean="0">
                <a:solidFill>
                  <a:srgbClr val="99CCCC"/>
                </a:solidFill>
                <a:latin typeface="+mn-lt"/>
                <a:ea typeface="+mn-ea"/>
                <a:cs typeface="+mn-cs"/>
              </a:defRPr>
            </a:lvl1pPr>
          </a:lstStyle>
          <a:p>
            <a:pPr>
              <a:defRPr/>
            </a:pPr>
            <a:endParaRPr lang="en-US">
              <a:latin typeface="Arial Narrow"/>
              <a:ea typeface="ＭＳ Ｐゴシック"/>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r" eaLnBrk="0" hangingPunct="0">
              <a:defRPr sz="1400" b="0">
                <a:solidFill>
                  <a:srgbClr val="99CCCC"/>
                </a:solidFill>
                <a:latin typeface="+mn-lt"/>
                <a:cs typeface="ＭＳ Ｐゴシック" charset="0"/>
              </a:defRPr>
            </a:lvl1pPr>
          </a:lstStyle>
          <a:p>
            <a:fld id="{0A0F27F8-5984-E144-AC5C-3267BB27381E}" type="slidenum">
              <a:rPr lang="en-US" smtClean="0">
                <a:latin typeface="Arial Narrow"/>
              </a:rPr>
              <a:pPr/>
              <a:t>‹#›</a:t>
            </a:fld>
            <a:endParaRPr lang="en-US">
              <a:latin typeface="Arial Narrow"/>
            </a:endParaRPr>
          </a:p>
        </p:txBody>
      </p:sp>
    </p:spTree>
    <p:extLst>
      <p:ext uri="{BB962C8B-B14F-4D97-AF65-F5344CB8AC3E}">
        <p14:creationId xmlns:p14="http://schemas.microsoft.com/office/powerpoint/2010/main" val="151272481"/>
      </p:ext>
    </p:extLst>
  </p:cSld>
  <p:clrMap bg1="lt1" tx1="dk1" bg2="lt2" tx2="dk2" accent1="accent1" accent2="accent2" accent3="accent3" accent4="accent4" accent5="accent5" accent6="accent6" hlink="hlink" folHlink="folHlink"/>
  <p:sldLayoutIdLst>
    <p:sldLayoutId id="2147494923" r:id="rId1"/>
    <p:sldLayoutId id="2147494924" r:id="rId2"/>
    <p:sldLayoutId id="2147494925" r:id="rId3"/>
    <p:sldLayoutId id="2147494926" r:id="rId4"/>
    <p:sldLayoutId id="2147494927" r:id="rId5"/>
    <p:sldLayoutId id="2147494928" r:id="rId6"/>
    <p:sldLayoutId id="2147494929" r:id="rId7"/>
    <p:sldLayoutId id="2147494930" r:id="rId8"/>
    <p:sldLayoutId id="2147494931" r:id="rId9"/>
    <p:sldLayoutId id="2147494932" r:id="rId10"/>
    <p:sldLayoutId id="214749493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Impact" charset="0"/>
          <a:ea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defRPr>
      </a:lvl5pPr>
      <a:lvl6pPr marL="456348" algn="ctr" rtl="0" eaLnBrk="0" fontAlgn="base" hangingPunct="0">
        <a:spcBef>
          <a:spcPct val="0"/>
        </a:spcBef>
        <a:spcAft>
          <a:spcPct val="0"/>
        </a:spcAft>
        <a:defRPr sz="4400">
          <a:solidFill>
            <a:schemeClr val="tx2"/>
          </a:solidFill>
          <a:latin typeface="Impact" charset="0"/>
          <a:ea typeface="ＭＳ Ｐゴシック" charset="0"/>
        </a:defRPr>
      </a:lvl6pPr>
      <a:lvl7pPr marL="912713" algn="ctr" rtl="0" eaLnBrk="0" fontAlgn="base" hangingPunct="0">
        <a:spcBef>
          <a:spcPct val="0"/>
        </a:spcBef>
        <a:spcAft>
          <a:spcPct val="0"/>
        </a:spcAft>
        <a:defRPr sz="4400">
          <a:solidFill>
            <a:schemeClr val="tx2"/>
          </a:solidFill>
          <a:latin typeface="Impact" charset="0"/>
          <a:ea typeface="ＭＳ Ｐゴシック" charset="0"/>
        </a:defRPr>
      </a:lvl7pPr>
      <a:lvl8pPr marL="1369080" algn="ctr" rtl="0" eaLnBrk="0" fontAlgn="base" hangingPunct="0">
        <a:spcBef>
          <a:spcPct val="0"/>
        </a:spcBef>
        <a:spcAft>
          <a:spcPct val="0"/>
        </a:spcAft>
        <a:defRPr sz="4400">
          <a:solidFill>
            <a:schemeClr val="tx2"/>
          </a:solidFill>
          <a:latin typeface="Impact" charset="0"/>
          <a:ea typeface="ＭＳ Ｐゴシック" charset="0"/>
        </a:defRPr>
      </a:lvl8pPr>
      <a:lvl9pPr marL="1825435"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343" indent="-231343"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629081" indent="-172714" algn="l" rtl="0" eaLnBrk="0" fontAlgn="base" hangingPunct="0">
        <a:spcBef>
          <a:spcPct val="20000"/>
        </a:spcBef>
        <a:spcAft>
          <a:spcPct val="0"/>
        </a:spcAft>
        <a:buClr>
          <a:schemeClr val="accent1"/>
        </a:buClr>
        <a:buChar char="•"/>
        <a:defRPr sz="2800">
          <a:solidFill>
            <a:schemeClr val="tx1"/>
          </a:solidFill>
          <a:latin typeface="Arial"/>
          <a:ea typeface="+mn-ea"/>
          <a:cs typeface="Arial"/>
        </a:defRPr>
      </a:lvl2pPr>
      <a:lvl3pPr marL="1079099" indent="-166377" algn="l" rtl="0" eaLnBrk="0" fontAlgn="base" hangingPunct="0">
        <a:spcBef>
          <a:spcPct val="20000"/>
        </a:spcBef>
        <a:spcAft>
          <a:spcPct val="0"/>
        </a:spcAft>
        <a:buClr>
          <a:schemeClr val="folHlink"/>
        </a:buClr>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E9D590-8884-A340-865E-E31F4E117F4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C14906C-BCCF-4848-8150-69CED670108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D11B79D-FA9B-7C40-8FBD-7FA5ED65A33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51D6F6C6-E27B-1B4C-8B72-282E7C077FB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D8D109CC-E966-FC49-BCAD-B04173A89B0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B2E56BD-5A69-1646-86AB-B1C2A4BF72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0" r:id="rId1"/>
    <p:sldLayoutId id="2147494821" r:id="rId2"/>
    <p:sldLayoutId id="2147494822" r:id="rId3"/>
    <p:sldLayoutId id="2147494823" r:id="rId4"/>
    <p:sldLayoutId id="2147494824" r:id="rId5"/>
    <p:sldLayoutId id="2147494825" r:id="rId6"/>
    <p:sldLayoutId id="2147494826" r:id="rId7"/>
    <p:sldLayoutId id="2147494827" r:id="rId8"/>
    <p:sldLayoutId id="2147494828" r:id="rId9"/>
    <p:sldLayoutId id="2147494829" r:id="rId10"/>
    <p:sldLayoutId id="21474948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defRPr/>
            </a:pPr>
            <a:endParaRPr lang="en-US" sz="2400" kern="0">
              <a:solidFill>
                <a:srgbClr val="EAEAEA"/>
              </a:solidFill>
              <a:latin typeface="Times New Roman" pitchFamily="-111" charset="0"/>
              <a:ea typeface="SimSun" charset="0"/>
              <a:cs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cs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cs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defTabSz="914400"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cs typeface="SimSun" charset="0"/>
              </a:rPr>
              <a:pPr defTabSz="914400" fontAlgn="base">
                <a:spcBef>
                  <a:spcPct val="0"/>
                </a:spcBef>
                <a:spcAft>
                  <a:spcPct val="0"/>
                </a:spcAft>
                <a:defRPr/>
              </a:pPr>
              <a:t>‹#›</a:t>
            </a:fld>
            <a:endParaRPr lang="en-US" altLang="zh-CN">
              <a:solidFill>
                <a:srgbClr val="FEFAC9"/>
              </a:solidFill>
              <a:latin typeface="Times New Roman" charset="0"/>
              <a:ea typeface="SimSun" charset="0"/>
              <a:cs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701340616"/>
      </p:ext>
    </p:extLst>
  </p:cSld>
  <p:clrMap bg1="dk1" tx1="lt1" bg2="dk2" tx2="lt2" accent1="accent1" accent2="accent2" accent3="accent3" accent4="accent4" accent5="accent5" accent6="accent6" hlink="hlink" folHlink="folHlink"/>
  <p:sldLayoutIdLst>
    <p:sldLayoutId id="2147494935" r:id="rId1"/>
    <p:sldLayoutId id="2147494936" r:id="rId2"/>
    <p:sldLayoutId id="2147494937" r:id="rId3"/>
    <p:sldLayoutId id="2147494938" r:id="rId4"/>
    <p:sldLayoutId id="2147494939" r:id="rId5"/>
    <p:sldLayoutId id="2147494940" r:id="rId6"/>
    <p:sldLayoutId id="2147494941" r:id="rId7"/>
    <p:sldLayoutId id="2147494942" r:id="rId8"/>
    <p:sldLayoutId id="2147494943" r:id="rId9"/>
    <p:sldLayoutId id="2147494944" r:id="rId10"/>
    <p:sldLayoutId id="2147494945" r:id="rId11"/>
    <p:sldLayoutId id="2147494946" r:id="rId12"/>
    <p:sldLayoutId id="2147494947" r:id="rId13"/>
    <p:sldLayoutId id="2147494948"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a:defRPr/>
            </a:pPr>
            <a:fld id="{F76E6D6C-E939-BC4C-943E-46247B2DEFB1}" type="slidenum">
              <a:rPr lang="zh-CN" altLang="en-US"/>
              <a:pPr>
                <a:defRPr/>
              </a:pPr>
              <a:t>‹#›</a:t>
            </a:fld>
            <a:endParaRPr lang="en-US" altLang="zh-CN"/>
          </a:p>
        </p:txBody>
      </p:sp>
    </p:spTree>
    <p:extLst>
      <p:ext uri="{BB962C8B-B14F-4D97-AF65-F5344CB8AC3E}">
        <p14:creationId xmlns:p14="http://schemas.microsoft.com/office/powerpoint/2010/main" val="2112189226"/>
      </p:ext>
    </p:extLst>
  </p:cSld>
  <p:clrMap bg1="lt1" tx1="dk1" bg2="lt2" tx2="dk2" accent1="accent1" accent2="accent2" accent3="accent3" accent4="accent4" accent5="accent5" accent6="accent6" hlink="hlink" folHlink="folHlink"/>
  <p:sldLayoutIdLst>
    <p:sldLayoutId id="2147494951" r:id="rId1"/>
    <p:sldLayoutId id="2147494952" r:id="rId2"/>
    <p:sldLayoutId id="2147494953" r:id="rId3"/>
    <p:sldLayoutId id="2147494954" r:id="rId4"/>
    <p:sldLayoutId id="2147494955" r:id="rId5"/>
    <p:sldLayoutId id="2147494956" r:id="rId6"/>
    <p:sldLayoutId id="2147494957" r:id="rId7"/>
    <p:sldLayoutId id="2147494958" r:id="rId8"/>
    <p:sldLayoutId id="2147494959" r:id="rId9"/>
    <p:sldLayoutId id="2147494960" r:id="rId10"/>
    <p:sldLayoutId id="21474949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110266541"/>
      </p:ext>
    </p:extLst>
  </p:cSld>
  <p:clrMap bg1="dk1" tx1="lt1" bg2="dk2" tx2="lt2" accent1="accent1" accent2="accent2" accent3="accent3" accent4="accent4" accent5="accent5" accent6="accent6" hlink="hlink" folHlink="folHlink"/>
  <p:sldLayoutIdLst>
    <p:sldLayoutId id="2147494963" r:id="rId1"/>
    <p:sldLayoutId id="2147494964" r:id="rId2"/>
    <p:sldLayoutId id="2147494965" r:id="rId3"/>
    <p:sldLayoutId id="2147494966" r:id="rId4"/>
    <p:sldLayoutId id="2147494967" r:id="rId5"/>
    <p:sldLayoutId id="2147494968" r:id="rId6"/>
    <p:sldLayoutId id="2147494969" r:id="rId7"/>
    <p:sldLayoutId id="2147494970" r:id="rId8"/>
    <p:sldLayoutId id="2147494971" r:id="rId9"/>
    <p:sldLayoutId id="2147494972" r:id="rId10"/>
    <p:sldLayoutId id="2147494973" r:id="rId11"/>
    <p:sldLayoutId id="2147494974" r:id="rId12"/>
    <p:sldLayoutId id="2147494975" r:id="rId13"/>
    <p:sldLayoutId id="214749497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extLst>
      <p:ext uri="{BB962C8B-B14F-4D97-AF65-F5344CB8AC3E}">
        <p14:creationId xmlns:p14="http://schemas.microsoft.com/office/powerpoint/2010/main" val="2755988761"/>
      </p:ext>
    </p:extLst>
  </p:cSld>
  <p:clrMap bg1="lt1" tx1="dk1" bg2="lt2" tx2="dk2" accent1="accent1" accent2="accent2" accent3="accent3" accent4="accent4" accent5="accent5" accent6="accent6" hlink="hlink" folHlink="folHlink"/>
  <p:sldLayoutIdLst>
    <p:sldLayoutId id="214749497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pPr>
                <a:defRPr/>
              </a:pPr>
              <a:t>‹#›</a:t>
            </a:fld>
            <a:endParaRPr lang="en-US" altLang="zh-CN"/>
          </a:p>
        </p:txBody>
      </p:sp>
    </p:spTree>
    <p:extLst>
      <p:ext uri="{BB962C8B-B14F-4D97-AF65-F5344CB8AC3E}">
        <p14:creationId xmlns:p14="http://schemas.microsoft.com/office/powerpoint/2010/main" val="2606223628"/>
      </p:ext>
    </p:extLst>
  </p:cSld>
  <p:clrMap bg1="dk2" tx1="lt1" bg2="dk1" tx2="lt2" accent1="accent1" accent2="accent2" accent3="accent3" accent4="accent4" accent5="accent5" accent6="accent6" hlink="hlink" folHlink="folHlink"/>
  <p:sldLayoutIdLst>
    <p:sldLayoutId id="2147494980" r:id="rId1"/>
    <p:sldLayoutId id="2147494981" r:id="rId2"/>
    <p:sldLayoutId id="2147494982" r:id="rId3"/>
    <p:sldLayoutId id="2147494983" r:id="rId4"/>
    <p:sldLayoutId id="2147494984" r:id="rId5"/>
    <p:sldLayoutId id="2147494985" r:id="rId6"/>
    <p:sldLayoutId id="2147494986" r:id="rId7"/>
    <p:sldLayoutId id="2147494987" r:id="rId8"/>
    <p:sldLayoutId id="2147494988" r:id="rId9"/>
    <p:sldLayoutId id="2147494989" r:id="rId10"/>
    <p:sldLayoutId id="2147494990"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828354088"/>
      </p:ext>
    </p:extLst>
  </p:cSld>
  <p:clrMap bg1="dk2" tx1="lt1" bg2="dk1" tx2="lt2" accent1="accent1" accent2="accent2" accent3="accent3" accent4="accent4" accent5="accent5" accent6="accent6" hlink="hlink" folHlink="folHlink"/>
  <p:sldLayoutIdLst>
    <p:sldLayoutId id="214749499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1899797"/>
      </p:ext>
    </p:extLst>
  </p:cSld>
  <p:clrMap bg1="lt1" tx1="dk1" bg2="lt2" tx2="dk2" accent1="accent1" accent2="accent2" accent3="accent3" accent4="accent4" accent5="accent5" accent6="accent6" hlink="hlink" folHlink="folHlink"/>
  <p:sldLayoutIdLst>
    <p:sldLayoutId id="21474949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sz="1600" b="1">
                  <a:solidFill>
                    <a:srgbClr val="00DFCA"/>
                  </a:solidFill>
                  <a:latin typeface="Comic Sans MS" charset="0"/>
                  <a:ea typeface="ＭＳ Ｐゴシック" charset="0"/>
                  <a:cs typeface="Aria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1965756553"/>
      </p:ext>
    </p:extLst>
  </p:cSld>
  <p:clrMap bg1="dk2" tx1="lt1" bg2="dk1" tx2="lt2" accent1="accent1" accent2="accent2" accent3="accent3" accent4="accent4" accent5="accent5" accent6="accent6" hlink="hlink" folHlink="folHlink"/>
  <p:sldLayoutIdLst>
    <p:sldLayoutId id="2147494996" r:id="rId1"/>
    <p:sldLayoutId id="2147494997" r:id="rId2"/>
    <p:sldLayoutId id="2147494998" r:id="rId3"/>
    <p:sldLayoutId id="2147494999" r:id="rId4"/>
    <p:sldLayoutId id="2147495000" r:id="rId5"/>
    <p:sldLayoutId id="2147495001" r:id="rId6"/>
    <p:sldLayoutId id="2147495002" r:id="rId7"/>
    <p:sldLayoutId id="2147495003" r:id="rId8"/>
    <p:sldLayoutId id="2147495004" r:id="rId9"/>
    <p:sldLayoutId id="2147495005" r:id="rId10"/>
    <p:sldLayoutId id="2147495006"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316D457C-B33A-8940-85E5-0FFA914F5A45}" type="datetime1">
              <a:rPr lang="zh-CN" altLang="en-US"/>
              <a:pPr>
                <a:defRPr/>
              </a:pPr>
              <a:t>2019/6/7</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S PGothic" pitchFamily="34" charset="-128"/>
                <a:cs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BB4E25A8-2795-9146-A2E2-C9A97C2914C7}" type="slidenum">
              <a:rPr lang="zh-CN" altLang="en-US"/>
              <a:pPr>
                <a:defRPr/>
              </a:pPr>
              <a:t>‹#›</a:t>
            </a:fld>
            <a:endParaRPr lang="en-US" altLang="zh-CN"/>
          </a:p>
        </p:txBody>
      </p:sp>
    </p:spTree>
    <p:extLst>
      <p:ext uri="{BB962C8B-B14F-4D97-AF65-F5344CB8AC3E}">
        <p14:creationId xmlns:p14="http://schemas.microsoft.com/office/powerpoint/2010/main" val="1648699668"/>
      </p:ext>
    </p:extLst>
  </p:cSld>
  <p:clrMap bg1="lt1" tx1="dk1" bg2="lt2" tx2="dk2" accent1="accent1" accent2="accent2" accent3="accent3" accent4="accent4" accent5="accent5" accent6="accent6" hlink="hlink" folHlink="folHlink"/>
  <p:sldLayoutIdLst>
    <p:sldLayoutId id="2147495008" r:id="rId1"/>
    <p:sldLayoutId id="2147495009" r:id="rId2"/>
    <p:sldLayoutId id="2147495010" r:id="rId3"/>
    <p:sldLayoutId id="2147495011" r:id="rId4"/>
    <p:sldLayoutId id="2147495012" r:id="rId5"/>
    <p:sldLayoutId id="2147495013" r:id="rId6"/>
    <p:sldLayoutId id="2147495014" r:id="rId7"/>
    <p:sldLayoutId id="2147495015" r:id="rId8"/>
    <p:sldLayoutId id="2147495016" r:id="rId9"/>
    <p:sldLayoutId id="2147495017" r:id="rId10"/>
    <p:sldLayoutId id="214749501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6pPr>
      <a:lvl7pPr marL="9144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7pPr>
      <a:lvl8pPr marL="13716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8pPr>
      <a:lvl9pPr marL="18288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charset="0"/>
                <a:cs typeface="+mn-cs"/>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eaLnBrk="1" hangingPunct="1">
              <a:defRPr/>
            </a:pPr>
            <a:fld id="{AA5FC414-BA57-124A-B4DD-0E9139010EA3}" type="slidenum">
              <a:rPr lang="en-US">
                <a:ea typeface="ＭＳ Ｐゴシック" charset="0"/>
                <a:cs typeface="+mn-cs"/>
              </a:rPr>
              <a:pPr eaLnBrk="1" hangingPunct="1">
                <a:defRPr/>
              </a:pPr>
              <a:t>‹#›</a:t>
            </a:fld>
            <a:endParaRPr lang="en-US">
              <a:ea typeface="ＭＳ Ｐゴシック" charset="0"/>
              <a:cs typeface="+mn-cs"/>
            </a:endParaRPr>
          </a:p>
        </p:txBody>
      </p:sp>
    </p:spTree>
    <p:extLst>
      <p:ext uri="{BB962C8B-B14F-4D97-AF65-F5344CB8AC3E}">
        <p14:creationId xmlns:p14="http://schemas.microsoft.com/office/powerpoint/2010/main" val="3069245563"/>
      </p:ext>
    </p:extLst>
  </p:cSld>
  <p:clrMap bg1="dk2" tx1="lt1" bg2="dk1" tx2="lt2" accent1="accent1" accent2="accent2" accent3="accent3" accent4="accent4" accent5="accent5" accent6="accent6" hlink="hlink" folHlink="folHlink"/>
  <p:sldLayoutIdLst>
    <p:sldLayoutId id="214749502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4A3A5E3-926C-444E-9A13-411F4B200CE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26E2DB6-C40C-D443-83FE-5AC8D99FE99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6751562-D05A-9848-B182-759398EF0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530EBB58-6033-D048-ADAD-C93F64FF37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FA3D3A48-8E17-5248-B2D7-7D8323AAF74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5DDAFCC-C1D1-CA41-ACE6-27C119C846A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a typeface="ＭＳ Ｐゴシック" charset="0"/>
              <a:cs typeface="+mn-cs"/>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000000"/>
              </a:solidFill>
              <a:ea typeface="ＭＳ Ｐゴシック" charset="0"/>
              <a:cs typeface="+mn-cs"/>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eaLnBrk="1" hangingPunct="1">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eaLnBrk="1" hangingPunct="1">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9DCBD2E-90F0-0142-A71E-44B66B41773A}" type="slidenum">
              <a:rPr lang="en-US">
                <a:solidFill>
                  <a:srgbClr val="000000"/>
                </a:solidFill>
                <a:ea typeface="ＭＳ Ｐゴシック" charset="0"/>
                <a:cs typeface="+mn-cs"/>
              </a:rPr>
              <a:pPr eaLnBrk="1" hangingPunct="1">
                <a:defRPr/>
              </a:pPr>
              <a:t>‹#›</a:t>
            </a:fld>
            <a:endParaRPr lang="en-US">
              <a:solidFill>
                <a:srgbClr val="000000"/>
              </a:solidFill>
              <a:ea typeface="ＭＳ Ｐゴシック" charset="0"/>
              <a:cs typeface="+mn-cs"/>
            </a:endParaRPr>
          </a:p>
        </p:txBody>
      </p:sp>
    </p:spTree>
    <p:extLst>
      <p:ext uri="{BB962C8B-B14F-4D97-AF65-F5344CB8AC3E}">
        <p14:creationId xmlns:p14="http://schemas.microsoft.com/office/powerpoint/2010/main" val="325155165"/>
      </p:ext>
    </p:extLst>
  </p:cSld>
  <p:clrMap bg1="lt1" tx1="dk1" bg2="lt2" tx2="dk2" accent1="accent1" accent2="accent2" accent3="accent3" accent4="accent4" accent5="accent5" accent6="accent6" hlink="hlink" folHlink="folHlink"/>
  <p:sldLayoutIdLst>
    <p:sldLayoutId id="2147495022" r:id="rId1"/>
    <p:sldLayoutId id="2147495023" r:id="rId2"/>
    <p:sldLayoutId id="2147495024" r:id="rId3"/>
    <p:sldLayoutId id="2147495025" r:id="rId4"/>
    <p:sldLayoutId id="2147495026" r:id="rId5"/>
    <p:sldLayoutId id="2147495027" r:id="rId6"/>
    <p:sldLayoutId id="2147495028" r:id="rId7"/>
    <p:sldLayoutId id="2147495029" r:id="rId8"/>
    <p:sldLayoutId id="2147495030" r:id="rId9"/>
    <p:sldLayoutId id="2147495031" r:id="rId10"/>
    <p:sldLayoutId id="214749503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6301374"/>
      </p:ext>
    </p:extLst>
  </p:cSld>
  <p:clrMap bg1="lt1" tx1="dk1" bg2="lt2" tx2="dk2" accent1="accent1" accent2="accent2" accent3="accent3" accent4="accent4" accent5="accent5" accent6="accent6" hlink="hlink" folHlink="folHlink"/>
  <p:sldLayoutIdLst>
    <p:sldLayoutId id="2147495034" r:id="rId1"/>
    <p:sldLayoutId id="2147495035" r:id="rId2"/>
    <p:sldLayoutId id="2147495036" r:id="rId3"/>
    <p:sldLayoutId id="2147495037" r:id="rId4"/>
    <p:sldLayoutId id="2147495038" r:id="rId5"/>
    <p:sldLayoutId id="2147495039" r:id="rId6"/>
    <p:sldLayoutId id="2147495040" r:id="rId7"/>
    <p:sldLayoutId id="2147495041" r:id="rId8"/>
    <p:sldLayoutId id="2147495042" r:id="rId9"/>
    <p:sldLayoutId id="2147495043" r:id="rId10"/>
    <p:sldLayoutId id="21474950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Shape 210"/>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1" name="Shape 211"/>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2" name="Shape 212"/>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3" name="Shape 213"/>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4" name="Shape 214"/>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5" name="Shape 215"/>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cxnSp>
        <p:nvCxnSpPr>
          <p:cNvPr id="216" name="Shape 216"/>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217" name="Shape 217"/>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8" name="Shape 218"/>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9" name="Shape 219"/>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220" name="Shape 220"/>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221" name="Shape 22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rtl val="0"/>
            </a:endParaRPr>
          </a:p>
        </p:txBody>
      </p:sp>
      <p:sp>
        <p:nvSpPr>
          <p:cNvPr id="222" name="Shape 222"/>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solidFill>
                <a:srgbClr val="000000"/>
              </a:solidFill>
              <a:rtl val="0"/>
            </a:endParaRPr>
          </a:p>
        </p:txBody>
      </p:sp>
      <p:sp>
        <p:nvSpPr>
          <p:cNvPr id="223" name="Shape 223"/>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algn="ctr" eaLnBrk="1" fontAlgn="auto" hangingPunct="1">
              <a:spcBef>
                <a:spcPts val="0"/>
              </a:spcBef>
              <a:spcAft>
                <a:spcPts val="0"/>
              </a:spcAft>
              <a:buClr>
                <a:srgbClr val="7B9899"/>
              </a:buClr>
              <a:buSzPct val="25000"/>
              <a:buFont typeface="Georgia"/>
              <a:buNone/>
            </a:pPr>
            <a:fld id="{00000000-1234-1234-1234-123412341234}" type="slidenum">
              <a:rPr lang="en-US" sz="1600" kern="0">
                <a:solidFill>
                  <a:srgbClr val="7B9899"/>
                </a:solidFill>
                <a:latin typeface="Georgia"/>
                <a:ea typeface="Georgia"/>
                <a:cs typeface="Georgia"/>
                <a:sym typeface="Georgia"/>
                <a:rtl val="0"/>
              </a:rPr>
              <a:pPr algn="ctr" eaLnBrk="1" fontAlgn="auto" hangingPunct="1">
                <a:spcBef>
                  <a:spcPts val="0"/>
                </a:spcBef>
                <a:spcAft>
                  <a:spcPts val="0"/>
                </a:spcAft>
                <a:buClr>
                  <a:srgbClr val="7B9899"/>
                </a:buClr>
                <a:buSzPct val="25000"/>
                <a:buFont typeface="Georgia"/>
                <a:buNone/>
              </a:pPr>
              <a:t>‹#›</a:t>
            </a:fld>
            <a:endParaRPr lang="en-US" sz="1600" kern="0">
              <a:solidFill>
                <a:srgbClr val="7B9899"/>
              </a:solidFill>
              <a:latin typeface="Georgia"/>
              <a:ea typeface="Georgia"/>
              <a:cs typeface="Georgia"/>
              <a:sym typeface="Georgia"/>
              <a:rtl val="0"/>
            </a:endParaRPr>
          </a:p>
        </p:txBody>
      </p:sp>
    </p:spTree>
    <p:extLst>
      <p:ext uri="{BB962C8B-B14F-4D97-AF65-F5344CB8AC3E}">
        <p14:creationId xmlns:p14="http://schemas.microsoft.com/office/powerpoint/2010/main" val="2533167473"/>
      </p:ext>
    </p:extLst>
  </p:cSld>
  <p:clrMap bg1="lt1" tx1="dk1" bg2="dk2" tx2="lt2" accent1="accent1" accent2="accent2" accent3="accent3" accent4="accent4" accent5="accent5" accent6="accent6" hlink="hlink" folHlink="folHlink"/>
  <p:sldLayoutIdLst>
    <p:sldLayoutId id="214749504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5"/>
        <p:cNvGrpSpPr/>
        <p:nvPr/>
      </p:nvGrpSpPr>
      <p:grpSpPr>
        <a:xfrm>
          <a:off x="0" y="0"/>
          <a:ext cx="0" cy="0"/>
          <a:chOff x="0" y="0"/>
          <a:chExt cx="0" cy="0"/>
        </a:xfrm>
      </p:grpSpPr>
      <p:sp>
        <p:nvSpPr>
          <p:cNvPr id="306" name="Shape 30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7" name="Shape 307"/>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8" name="Shape 308"/>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9" name="Shape 309"/>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0" name="Shape 310"/>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1" name="Shape 311"/>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cxnSp>
        <p:nvCxnSpPr>
          <p:cNvPr id="312" name="Shape 312"/>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313" name="Shape 313"/>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4" name="Shape 314"/>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5" name="Shape 31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316" name="Shape 316"/>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317" name="Shape 317"/>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rtl val="0"/>
            </a:endParaRPr>
          </a:p>
        </p:txBody>
      </p:sp>
      <p:sp>
        <p:nvSpPr>
          <p:cNvPr id="318" name="Shape 318"/>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solidFill>
                <a:srgbClr val="000000"/>
              </a:solidFill>
              <a:rtl val="0"/>
            </a:endParaRPr>
          </a:p>
        </p:txBody>
      </p:sp>
      <p:sp>
        <p:nvSpPr>
          <p:cNvPr id="319" name="Shape 319"/>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algn="ctr" eaLnBrk="1" fontAlgn="auto" hangingPunct="1">
              <a:spcBef>
                <a:spcPts val="0"/>
              </a:spcBef>
              <a:spcAft>
                <a:spcPts val="0"/>
              </a:spcAft>
              <a:buClr>
                <a:srgbClr val="7B9899"/>
              </a:buClr>
              <a:buSzPct val="25000"/>
              <a:buFont typeface="Georgia"/>
              <a:buNone/>
            </a:pPr>
            <a:fld id="{00000000-1234-1234-1234-123412341234}" type="slidenum">
              <a:rPr lang="en-US" sz="1600" kern="0">
                <a:solidFill>
                  <a:srgbClr val="7B9899"/>
                </a:solidFill>
                <a:latin typeface="Georgia"/>
                <a:ea typeface="Georgia"/>
                <a:cs typeface="Georgia"/>
                <a:sym typeface="Georgia"/>
                <a:rtl val="0"/>
              </a:rPr>
              <a:pPr algn="ctr" eaLnBrk="1" fontAlgn="auto" hangingPunct="1">
                <a:spcBef>
                  <a:spcPts val="0"/>
                </a:spcBef>
                <a:spcAft>
                  <a:spcPts val="0"/>
                </a:spcAft>
                <a:buClr>
                  <a:srgbClr val="7B9899"/>
                </a:buClr>
                <a:buSzPct val="25000"/>
                <a:buFont typeface="Georgia"/>
                <a:buNone/>
              </a:pPr>
              <a:t>‹#›</a:t>
            </a:fld>
            <a:endParaRPr lang="en-US" sz="1600" kern="0">
              <a:solidFill>
                <a:srgbClr val="7B9899"/>
              </a:solidFill>
              <a:latin typeface="Georgia"/>
              <a:ea typeface="Georgia"/>
              <a:cs typeface="Georgia"/>
              <a:sym typeface="Georgia"/>
              <a:rtl val="0"/>
            </a:endParaRPr>
          </a:p>
        </p:txBody>
      </p:sp>
    </p:spTree>
    <p:extLst>
      <p:ext uri="{BB962C8B-B14F-4D97-AF65-F5344CB8AC3E}">
        <p14:creationId xmlns:p14="http://schemas.microsoft.com/office/powerpoint/2010/main" val="3242392019"/>
      </p:ext>
    </p:extLst>
  </p:cSld>
  <p:clrMap bg1="lt1" tx1="dk1" bg2="dk2" tx2="lt2" accent1="accent1" accent2="accent2" accent3="accent3" accent4="accent4" accent5="accent5" accent6="accent6" hlink="hlink" folHlink="folHlink"/>
  <p:sldLayoutIdLst>
    <p:sldLayoutId id="21474950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15"/>
        <p:cNvGrpSpPr/>
        <p:nvPr/>
      </p:nvGrpSpPr>
      <p:grpSpPr>
        <a:xfrm>
          <a:off x="0" y="0"/>
          <a:ext cx="0" cy="0"/>
          <a:chOff x="0" y="0"/>
          <a:chExt cx="0" cy="0"/>
        </a:xfrm>
      </p:grpSpPr>
      <p:sp>
        <p:nvSpPr>
          <p:cNvPr id="1716" name="Shape 1716"/>
          <p:cNvSpPr txBox="1"/>
          <p:nvPr/>
        </p:nvSpPr>
        <p:spPr>
          <a:xfrm>
            <a:off x="0" y="1638300"/>
            <a:ext cx="3343274" cy="122237"/>
          </a:xfrm>
          <a:prstGeom prst="rect">
            <a:avLst/>
          </a:prstGeom>
          <a:solidFill>
            <a:schemeClr val="dk1">
              <a:alpha val="49803"/>
            </a:schemeClr>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CCECFF"/>
              </a:solidFill>
              <a:latin typeface="Arial"/>
              <a:ea typeface="Arial"/>
              <a:cs typeface="Arial"/>
              <a:sym typeface="Arial"/>
              <a:rtl val="0"/>
            </a:endParaRPr>
          </a:p>
        </p:txBody>
      </p:sp>
      <p:sp>
        <p:nvSpPr>
          <p:cNvPr id="1717" name="Shape 1717"/>
          <p:cNvSpPr txBox="1">
            <a:spLocks noGrp="1"/>
          </p:cNvSpPr>
          <p:nvPr>
            <p:ph type="title"/>
          </p:nvPr>
        </p:nvSpPr>
        <p:spPr>
          <a:xfrm>
            <a:off x="228600" y="457200"/>
            <a:ext cx="7772400" cy="1143000"/>
          </a:xfrm>
          <a:prstGeom prst="rect">
            <a:avLst/>
          </a:prstGeom>
          <a:noFill/>
          <a:ln>
            <a:noFill/>
          </a:ln>
        </p:spPr>
        <p:txBody>
          <a:bodyPr lIns="91425" tIns="91425" rIns="91425" bIns="91425" anchor="b" anchorCtr="0"/>
          <a:lstStyle>
            <a:lvl1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1pPr>
            <a:lvl2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2pPr>
            <a:lvl3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3pPr>
            <a:lvl4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4pPr>
            <a:lvl5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5pPr>
            <a:lvl6pPr marL="4572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6pPr>
            <a:lvl7pPr marL="9144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7pPr>
            <a:lvl8pPr marL="13716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8pPr>
            <a:lvl9pPr marL="18288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9pPr>
          </a:lstStyle>
          <a:p>
            <a:endParaRPr/>
          </a:p>
        </p:txBody>
      </p:sp>
      <p:sp>
        <p:nvSpPr>
          <p:cNvPr id="1718" name="Shape 1718"/>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90500" algn="l" rtl="0">
              <a:spcBef>
                <a:spcPts val="640"/>
              </a:spcBef>
              <a:spcAft>
                <a:spcPts val="0"/>
              </a:spcAft>
              <a:buClr>
                <a:schemeClr val="folHlink"/>
              </a:buClr>
              <a:buFont typeface="Arial"/>
              <a:buChar char="●"/>
              <a:defRPr sz="3200" b="0" i="0" u="none" strike="noStrike" cap="none" baseline="0">
                <a:solidFill>
                  <a:schemeClr val="lt1"/>
                </a:solidFill>
                <a:latin typeface="Tahoma"/>
                <a:ea typeface="Tahoma"/>
                <a:cs typeface="Tahoma"/>
                <a:sym typeface="Tahoma"/>
              </a:defRPr>
            </a:lvl1pPr>
            <a:lvl2pPr marL="742950" marR="0" indent="-107950" algn="l" rtl="0">
              <a:spcBef>
                <a:spcPts val="560"/>
              </a:spcBef>
              <a:spcAft>
                <a:spcPts val="0"/>
              </a:spcAft>
              <a:buClr>
                <a:schemeClr val="folHlink"/>
              </a:buClr>
              <a:buFont typeface="Tahoma"/>
              <a:buChar char="–"/>
              <a:defRPr sz="2800" b="0" i="0" u="none" strike="noStrike" cap="none" baseline="0">
                <a:solidFill>
                  <a:schemeClr val="lt1"/>
                </a:solidFill>
                <a:latin typeface="Tahoma"/>
                <a:ea typeface="Tahoma"/>
                <a:cs typeface="Tahoma"/>
                <a:sym typeface="Tahoma"/>
              </a:defRPr>
            </a:lvl2pPr>
            <a:lvl3pPr marL="1143000" marR="0" indent="-137160" algn="l" rtl="0">
              <a:spcBef>
                <a:spcPts val="480"/>
              </a:spcBef>
              <a:spcAft>
                <a:spcPts val="0"/>
              </a:spcAft>
              <a:buClr>
                <a:schemeClr val="folHlink"/>
              </a:buClr>
              <a:buFont typeface="Arial"/>
              <a:buChar char="●"/>
              <a:defRPr sz="2400" b="0" i="0" u="none" strike="noStrike" cap="none" baseline="0">
                <a:solidFill>
                  <a:schemeClr val="lt1"/>
                </a:solidFill>
                <a:latin typeface="Tahoma"/>
                <a:ea typeface="Tahoma"/>
                <a:cs typeface="Tahoma"/>
                <a:sym typeface="Tahoma"/>
              </a:defRPr>
            </a:lvl3pPr>
            <a:lvl4pPr marL="1600200" marR="0" indent="-101600" algn="l" rtl="0">
              <a:spcBef>
                <a:spcPts val="400"/>
              </a:spcBef>
              <a:spcAft>
                <a:spcPts val="0"/>
              </a:spcAft>
              <a:buClr>
                <a:schemeClr val="lt1"/>
              </a:buClr>
              <a:buFont typeface="Tahoma"/>
              <a:buChar char="–"/>
              <a:defRPr sz="2000" b="0" i="0" u="none" strike="noStrike" cap="none" baseline="0">
                <a:solidFill>
                  <a:schemeClr val="lt1"/>
                </a:solidFill>
                <a:latin typeface="Tahoma"/>
                <a:ea typeface="Tahoma"/>
                <a:cs typeface="Tahoma"/>
                <a:sym typeface="Tahoma"/>
              </a:defRPr>
            </a:lvl4pPr>
            <a:lvl5pPr marL="20574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5pPr>
            <a:lvl6pPr marL="25146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6pPr>
            <a:lvl7pPr marL="29718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7pPr>
            <a:lvl8pPr marL="34290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8pPr>
            <a:lvl9pPr marL="38862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9pPr>
          </a:lstStyle>
          <a:p>
            <a:endParaRPr/>
          </a:p>
        </p:txBody>
      </p:sp>
      <p:sp>
        <p:nvSpPr>
          <p:cNvPr id="1719" name="Shape 171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pPr eaLnBrk="1" fontAlgn="auto" hangingPunct="1"/>
            <a:endParaRPr kern="0">
              <a:solidFill>
                <a:srgbClr val="CCECFF"/>
              </a:solidFill>
              <a:rtl val="0"/>
            </a:endParaRPr>
          </a:p>
        </p:txBody>
      </p:sp>
      <p:sp>
        <p:nvSpPr>
          <p:cNvPr id="1720" name="Shape 172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pPr eaLnBrk="1" fontAlgn="auto" hangingPunct="1"/>
            <a:endParaRPr kern="0">
              <a:solidFill>
                <a:srgbClr val="CCECFF"/>
              </a:solidFill>
              <a:rtl val="0"/>
            </a:endParaRPr>
          </a:p>
        </p:txBody>
      </p:sp>
      <p:sp>
        <p:nvSpPr>
          <p:cNvPr id="1721" name="Shape 172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eaLnBrk="1" fontAlgn="auto" hangingPunct="1">
              <a:spcBef>
                <a:spcPts val="0"/>
              </a:spcBef>
              <a:spcAft>
                <a:spcPts val="0"/>
              </a:spcAft>
              <a:buClr>
                <a:srgbClr val="CCECFF"/>
              </a:buClr>
              <a:buSzPct val="25000"/>
              <a:buFont typeface="Arial"/>
              <a:buNone/>
            </a:pPr>
            <a:fld id="{00000000-1234-1234-1234-123412341234}" type="slidenum">
              <a:rPr lang="en-US" sz="1400" kern="0">
                <a:solidFill>
                  <a:srgbClr val="CCECFF"/>
                </a:solidFill>
                <a:latin typeface="Arial"/>
                <a:ea typeface="Arial"/>
                <a:cs typeface="Arial"/>
                <a:sym typeface="Arial"/>
                <a:rtl val="0"/>
              </a:rPr>
              <a:pPr algn="r" eaLnBrk="1" fontAlgn="auto" hangingPunct="1">
                <a:spcBef>
                  <a:spcPts val="0"/>
                </a:spcBef>
                <a:spcAft>
                  <a:spcPts val="0"/>
                </a:spcAft>
                <a:buClr>
                  <a:srgbClr val="CCECFF"/>
                </a:buClr>
                <a:buSzPct val="25000"/>
                <a:buFont typeface="Arial"/>
                <a:buNone/>
              </a:pPr>
              <a:t>‹#›</a:t>
            </a:fld>
            <a:endParaRPr lang="en-US" sz="1400" kern="0">
              <a:solidFill>
                <a:srgbClr val="CCECFF"/>
              </a:solidFill>
              <a:latin typeface="Arial"/>
              <a:ea typeface="Arial"/>
              <a:cs typeface="Arial"/>
              <a:sym typeface="Arial"/>
              <a:rtl val="0"/>
            </a:endParaRPr>
          </a:p>
        </p:txBody>
      </p:sp>
    </p:spTree>
    <p:extLst>
      <p:ext uri="{BB962C8B-B14F-4D97-AF65-F5344CB8AC3E}">
        <p14:creationId xmlns:p14="http://schemas.microsoft.com/office/powerpoint/2010/main" val="959759676"/>
      </p:ext>
    </p:extLst>
  </p:cSld>
  <p:clrMap bg1="lt1" tx1="dk1" bg2="dk2" tx2="lt2" accent1="accent1" accent2="accent2" accent3="accent3" accent4="accent4" accent5="accent5" accent6="accent6" hlink="hlink" folHlink="folHlink"/>
  <p:sldLayoutIdLst>
    <p:sldLayoutId id="2147495050"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grayWhite">
      <p:bgPr>
        <a:solidFill>
          <a:srgbClr val="000000"/>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pic>
          <p:nvPicPr>
            <p:cNvPr id="26651"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62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62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EAEAEA"/>
              </a:solidFill>
              <a:latin typeface="Times New Roman" charset="0"/>
            </a:endParaRPr>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EAEAEA"/>
              </a:solidFill>
              <a:latin typeface="Times New Roman" charset="0"/>
            </a:endParaRPr>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fontAlgn="base">
              <a:spcBef>
                <a:spcPct val="0"/>
              </a:spcBef>
              <a:spcAft>
                <a:spcPct val="0"/>
              </a:spcAft>
              <a:defRPr/>
            </a:pPr>
            <a:fld id="{46686ADB-3D49-3F4B-A5A0-DF6B849D02D5}" type="slidenum">
              <a:rPr lang="zh-CN" altLang="en-US">
                <a:solidFill>
                  <a:srgbClr val="EAEAEA"/>
                </a:solidFill>
                <a:latin typeface="Times New Roman" charset="0"/>
              </a:rPr>
              <a:pPr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30733272"/>
      </p:ext>
    </p:extLst>
  </p:cSld>
  <p:clrMap bg1="dk2" tx1="lt1" bg2="dk1" tx2="lt2" accent1="accent1" accent2="accent2" accent3="accent3" accent4="accent4" accent5="accent5" accent6="accent6" hlink="hlink" folHlink="folHlink"/>
  <p:sldLayoutIdLst>
    <p:sldLayoutId id="2147495064" r:id="rId1"/>
    <p:sldLayoutId id="2147495065" r:id="rId2"/>
    <p:sldLayoutId id="2147495066" r:id="rId3"/>
    <p:sldLayoutId id="2147495067" r:id="rId4"/>
    <p:sldLayoutId id="2147495068" r:id="rId5"/>
    <p:sldLayoutId id="2147495069" r:id="rId6"/>
    <p:sldLayoutId id="2147495070" r:id="rId7"/>
    <p:sldLayoutId id="2147495071" r:id="rId8"/>
    <p:sldLayoutId id="2147495072" r:id="rId9"/>
    <p:sldLayoutId id="2147495073" r:id="rId10"/>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0" name="Rectangle 4" descr="mutegras"/>
          <p:cNvSpPr>
            <a:spLocks noChangeArrowheads="1"/>
          </p:cNvSpPr>
          <p:nvPr/>
        </p:nvSpPr>
        <p:spPr bwMode="ltGray">
          <a:xfrm>
            <a:off x="0" y="0"/>
            <a:ext cx="9144000" cy="15240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1" name="Rectangle 5" descr="mutegras"/>
          <p:cNvSpPr>
            <a:spLocks noChangeArrowheads="1"/>
          </p:cNvSpPr>
          <p:nvPr/>
        </p:nvSpPr>
        <p:spPr bwMode="ltGray">
          <a:xfrm>
            <a:off x="0" y="6553200"/>
            <a:ext cx="9144000" cy="3048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3" name="Rectangle 7"/>
          <p:cNvSpPr>
            <a:spLocks noChangeArrowheads="1"/>
          </p:cNvSpPr>
          <p:nvPr/>
        </p:nvSpPr>
        <p:spPr bwMode="auto">
          <a:xfrm>
            <a:off x="609600" y="533400"/>
            <a:ext cx="8534400" cy="685800"/>
          </a:xfrm>
          <a:prstGeom prst="rect">
            <a:avLst/>
          </a:prstGeom>
          <a:solidFill>
            <a:schemeClr val="hlink">
              <a:alpha val="50195"/>
            </a:schemeClr>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08032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033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fontAlgn="base">
              <a:spcAft>
                <a:spcPct val="0"/>
              </a:spcAft>
              <a:defRPr/>
            </a:pPr>
            <a:endParaRPr lang="en-US">
              <a:solidFill>
                <a:srgbClr val="003300"/>
              </a:solidFill>
            </a:endParaRPr>
          </a:p>
        </p:txBody>
      </p:sp>
      <p:sp>
        <p:nvSpPr>
          <p:cNvPr id="108033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fontAlgn="base">
              <a:spcAft>
                <a:spcPct val="0"/>
              </a:spcAft>
              <a:defRPr/>
            </a:pPr>
            <a:endParaRPr lang="en-US">
              <a:solidFill>
                <a:srgbClr val="003300"/>
              </a:solidFill>
            </a:endParaRPr>
          </a:p>
        </p:txBody>
      </p:sp>
      <p:sp>
        <p:nvSpPr>
          <p:cNvPr id="108033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fontAlgn="base">
              <a:spcAft>
                <a:spcPct val="0"/>
              </a:spcAft>
              <a:defRPr/>
            </a:pPr>
            <a:fld id="{DE9D99BF-A3C3-B34F-A30A-87F3B4B1EF22}" type="slidenum">
              <a:rPr lang="en-US">
                <a:solidFill>
                  <a:srgbClr val="003300"/>
                </a:solidFill>
                <a:ea typeface="ＭＳ Ｐゴシック" charset="-128"/>
                <a:cs typeface="ＭＳ Ｐゴシック" charset="-128"/>
              </a:rPr>
              <a:pPr fontAlgn="base">
                <a:spcAft>
                  <a:spcPct val="0"/>
                </a:spcAft>
                <a:defRPr/>
              </a:pPr>
              <a:t>‹#›</a:t>
            </a:fld>
            <a:endParaRPr lang="en-US">
              <a:solidFill>
                <a:srgbClr val="003300"/>
              </a:solidFill>
              <a:ea typeface="ＭＳ Ｐゴシック" charset="-128"/>
              <a:cs typeface="ＭＳ Ｐゴシック" charset="-128"/>
            </a:endParaRPr>
          </a:p>
        </p:txBody>
      </p:sp>
    </p:spTree>
    <p:extLst>
      <p:ext uri="{BB962C8B-B14F-4D97-AF65-F5344CB8AC3E}">
        <p14:creationId xmlns:p14="http://schemas.microsoft.com/office/powerpoint/2010/main" val="3236813276"/>
      </p:ext>
    </p:extLst>
  </p:cSld>
  <p:clrMap bg1="lt1" tx1="dk1" bg2="lt2" tx2="dk2" accent1="accent1" accent2="accent2" accent3="accent3" accent4="accent4" accent5="accent5" accent6="accent6" hlink="hlink" folHlink="folHlink"/>
  <p:sldLayoutIdLst>
    <p:sldLayoutId id="2147495075" r:id="rId1"/>
    <p:sldLayoutId id="2147495076" r:id="rId2"/>
    <p:sldLayoutId id="2147495077" r:id="rId3"/>
    <p:sldLayoutId id="2147495078" r:id="rId4"/>
    <p:sldLayoutId id="2147495079" r:id="rId5"/>
    <p:sldLayoutId id="2147495080" r:id="rId6"/>
    <p:sldLayoutId id="2147495081" r:id="rId7"/>
    <p:sldLayoutId id="2147495082" r:id="rId8"/>
    <p:sldLayoutId id="2147495083" r:id="rId9"/>
    <p:sldLayoutId id="2147495084" r:id="rId10"/>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fontAlgn="base">
                <a:spcBef>
                  <a:spcPct val="0"/>
                </a:spcBef>
                <a:spcAft>
                  <a:spcPct val="0"/>
                </a:spcAft>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879460785"/>
      </p:ext>
    </p:extLst>
  </p:cSld>
  <p:clrMap bg1="dk1" tx1="lt1" bg2="dk2" tx2="lt2" accent1="accent1" accent2="accent2" accent3="accent3" accent4="accent4" accent5="accent5" accent6="accent6" hlink="hlink" folHlink="folHlink"/>
  <p:sldLayoutIdLst>
    <p:sldLayoutId id="2147495086" r:id="rId1"/>
    <p:sldLayoutId id="2147495087" r:id="rId2"/>
    <p:sldLayoutId id="2147495088" r:id="rId3"/>
    <p:sldLayoutId id="2147495089" r:id="rId4"/>
    <p:sldLayoutId id="2147495090" r:id="rId5"/>
    <p:sldLayoutId id="2147495091" r:id="rId6"/>
    <p:sldLayoutId id="2147495092" r:id="rId7"/>
    <p:sldLayoutId id="2147495093" r:id="rId8"/>
    <p:sldLayoutId id="2147495094" r:id="rId9"/>
    <p:sldLayoutId id="2147495095" r:id="rId10"/>
    <p:sldLayoutId id="2147495096" r:id="rId11"/>
    <p:sldLayoutId id="2147495097" r:id="rId12"/>
    <p:sldLayoutId id="2147495098" r:id="rId13"/>
    <p:sldLayoutId id="2147495099" r:id="rId14"/>
    <p:sldLayoutId id="2147495100"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F0EA869-A460-3F40-8AD0-70C15BEC2BB7}"/>
              </a:ext>
            </a:extLst>
          </p:cNvPr>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29E9DB8C-9ED2-B845-BCD8-4D2B1967978F}"/>
              </a:ext>
            </a:extLst>
          </p:cNvPr>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41188" name="Rectangle 4">
            <a:extLst>
              <a:ext uri="{FF2B5EF4-FFF2-40B4-BE49-F238E27FC236}">
                <a16:creationId xmlns:a16="http://schemas.microsoft.com/office/drawing/2014/main" id="{02DC4A93-7427-394D-AFF0-3A7E6F2677F5}"/>
              </a:ext>
            </a:extLst>
          </p:cNvPr>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89" name="Rectangle 5">
            <a:extLst>
              <a:ext uri="{FF2B5EF4-FFF2-40B4-BE49-F238E27FC236}">
                <a16:creationId xmlns:a16="http://schemas.microsoft.com/office/drawing/2014/main" id="{0D100D96-486D-2A4C-B0C7-3C933EE5AD43}"/>
              </a:ext>
            </a:extLst>
          </p:cNvPr>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90" name="Rectangle 6">
            <a:extLst>
              <a:ext uri="{FF2B5EF4-FFF2-40B4-BE49-F238E27FC236}">
                <a16:creationId xmlns:a16="http://schemas.microsoft.com/office/drawing/2014/main" id="{B562052A-5EC5-E547-B763-2250BCC1CE29}"/>
              </a:ext>
            </a:extLst>
          </p:cNvPr>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pitchFamily="2" charset="0"/>
              </a:defRPr>
            </a:lvl1pPr>
          </a:lstStyle>
          <a:p>
            <a:fld id="{9B3EF52B-07FB-1549-B48F-3BF214E53E0D}" type="slidenum">
              <a:rPr lang="en-US" altLang="en-US"/>
              <a:pPr/>
              <a:t>‹#›</a:t>
            </a:fld>
            <a:endParaRPr lang="en-US" altLang="en-US"/>
          </a:p>
        </p:txBody>
      </p:sp>
      <p:grpSp>
        <p:nvGrpSpPr>
          <p:cNvPr id="40967" name="Group 7">
            <a:extLst>
              <a:ext uri="{FF2B5EF4-FFF2-40B4-BE49-F238E27FC236}">
                <a16:creationId xmlns:a16="http://schemas.microsoft.com/office/drawing/2014/main" id="{3893237A-1534-3840-A88F-0A4BD4714D43}"/>
              </a:ext>
            </a:extLst>
          </p:cNvPr>
          <p:cNvGrpSpPr>
            <a:grpSpLocks/>
          </p:cNvGrpSpPr>
          <p:nvPr/>
        </p:nvGrpSpPr>
        <p:grpSpPr bwMode="auto">
          <a:xfrm>
            <a:off x="177800" y="230188"/>
            <a:ext cx="203200" cy="6503987"/>
            <a:chOff x="112" y="145"/>
            <a:chExt cx="128" cy="4097"/>
          </a:xfrm>
        </p:grpSpPr>
        <p:sp>
          <p:nvSpPr>
            <p:cNvPr id="40980" name="Rectangle 8">
              <a:extLst>
                <a:ext uri="{FF2B5EF4-FFF2-40B4-BE49-F238E27FC236}">
                  <a16:creationId xmlns:a16="http://schemas.microsoft.com/office/drawing/2014/main" id="{2A6506FA-C8FF-9445-B9F4-C71247527C3E}"/>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81" name="Rectangle 9">
              <a:extLst>
                <a:ext uri="{FF2B5EF4-FFF2-40B4-BE49-F238E27FC236}">
                  <a16:creationId xmlns:a16="http://schemas.microsoft.com/office/drawing/2014/main" id="{022F685C-CD8C-6B43-8814-E2FF37C54BC5}"/>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40968" name="Group 10">
            <a:extLst>
              <a:ext uri="{FF2B5EF4-FFF2-40B4-BE49-F238E27FC236}">
                <a16:creationId xmlns:a16="http://schemas.microsoft.com/office/drawing/2014/main" id="{AB5323C9-C59C-7E48-9236-83E9FEEA429D}"/>
              </a:ext>
            </a:extLst>
          </p:cNvPr>
          <p:cNvGrpSpPr>
            <a:grpSpLocks/>
          </p:cNvGrpSpPr>
          <p:nvPr/>
        </p:nvGrpSpPr>
        <p:grpSpPr bwMode="auto">
          <a:xfrm>
            <a:off x="8793163" y="220663"/>
            <a:ext cx="198437" cy="6408737"/>
            <a:chOff x="5539" y="139"/>
            <a:chExt cx="125" cy="4037"/>
          </a:xfrm>
        </p:grpSpPr>
        <p:sp>
          <p:nvSpPr>
            <p:cNvPr id="40978" name="Rectangle 11">
              <a:extLst>
                <a:ext uri="{FF2B5EF4-FFF2-40B4-BE49-F238E27FC236}">
                  <a16:creationId xmlns:a16="http://schemas.microsoft.com/office/drawing/2014/main" id="{B223093B-8A20-E447-9F83-7C6F6DA941E9}"/>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9" name="Rectangle 12">
              <a:extLst>
                <a:ext uri="{FF2B5EF4-FFF2-40B4-BE49-F238E27FC236}">
                  <a16:creationId xmlns:a16="http://schemas.microsoft.com/office/drawing/2014/main" id="{FBC3B5FD-200C-8841-AF1D-2EBA16E50EBD}"/>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69" name="Group 13">
            <a:extLst>
              <a:ext uri="{FF2B5EF4-FFF2-40B4-BE49-F238E27FC236}">
                <a16:creationId xmlns:a16="http://schemas.microsoft.com/office/drawing/2014/main" id="{79DEB49D-1A47-194F-82D9-15860B4C07E1}"/>
              </a:ext>
            </a:extLst>
          </p:cNvPr>
          <p:cNvGrpSpPr>
            <a:grpSpLocks/>
          </p:cNvGrpSpPr>
          <p:nvPr/>
        </p:nvGrpSpPr>
        <p:grpSpPr bwMode="auto">
          <a:xfrm>
            <a:off x="412750" y="6477000"/>
            <a:ext cx="8686800" cy="228600"/>
            <a:chOff x="260" y="4080"/>
            <a:chExt cx="5472" cy="144"/>
          </a:xfrm>
        </p:grpSpPr>
        <p:sp>
          <p:nvSpPr>
            <p:cNvPr id="40976" name="Rectangle 14">
              <a:extLst>
                <a:ext uri="{FF2B5EF4-FFF2-40B4-BE49-F238E27FC236}">
                  <a16:creationId xmlns:a16="http://schemas.microsoft.com/office/drawing/2014/main" id="{95F4FA8E-F262-9D4F-B78D-60B5B212B70F}"/>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7" name="Rectangle 15">
              <a:extLst>
                <a:ext uri="{FF2B5EF4-FFF2-40B4-BE49-F238E27FC236}">
                  <a16:creationId xmlns:a16="http://schemas.microsoft.com/office/drawing/2014/main" id="{6EF2E6B4-5158-324B-931E-570499E29D44}"/>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70" name="Group 16">
            <a:extLst>
              <a:ext uri="{FF2B5EF4-FFF2-40B4-BE49-F238E27FC236}">
                <a16:creationId xmlns:a16="http://schemas.microsoft.com/office/drawing/2014/main" id="{DC4635B0-C801-DC42-AF25-624B05C0F3A2}"/>
              </a:ext>
            </a:extLst>
          </p:cNvPr>
          <p:cNvGrpSpPr>
            <a:grpSpLocks/>
          </p:cNvGrpSpPr>
          <p:nvPr/>
        </p:nvGrpSpPr>
        <p:grpSpPr bwMode="auto">
          <a:xfrm>
            <a:off x="76200" y="176213"/>
            <a:ext cx="8745538" cy="161925"/>
            <a:chOff x="48" y="111"/>
            <a:chExt cx="5509" cy="102"/>
          </a:xfrm>
        </p:grpSpPr>
        <p:sp>
          <p:nvSpPr>
            <p:cNvPr id="40974" name="Rectangle 17">
              <a:extLst>
                <a:ext uri="{FF2B5EF4-FFF2-40B4-BE49-F238E27FC236}">
                  <a16:creationId xmlns:a16="http://schemas.microsoft.com/office/drawing/2014/main" id="{22807B1D-6434-B34D-9E23-C1F3DEA5B1FD}"/>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5" name="Rectangle 18">
              <a:extLst>
                <a:ext uri="{FF2B5EF4-FFF2-40B4-BE49-F238E27FC236}">
                  <a16:creationId xmlns:a16="http://schemas.microsoft.com/office/drawing/2014/main" id="{826F5FAC-03C3-A048-8E0C-B1135D28B789}"/>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6" name="Group 19">
            <a:extLst>
              <a:ext uri="{FF2B5EF4-FFF2-40B4-BE49-F238E27FC236}">
                <a16:creationId xmlns:a16="http://schemas.microsoft.com/office/drawing/2014/main" id="{7F47495C-195F-624C-A519-E4A4296AB0CD}"/>
              </a:ext>
            </a:extLst>
          </p:cNvPr>
          <p:cNvGrpSpPr>
            <a:grpSpLocks/>
          </p:cNvGrpSpPr>
          <p:nvPr/>
        </p:nvGrpSpPr>
        <p:grpSpPr bwMode="auto">
          <a:xfrm>
            <a:off x="71438" y="176213"/>
            <a:ext cx="8745537" cy="161925"/>
            <a:chOff x="48" y="111"/>
            <a:chExt cx="5509" cy="102"/>
          </a:xfrm>
        </p:grpSpPr>
        <p:sp>
          <p:nvSpPr>
            <p:cNvPr id="40972" name="Rectangle 20">
              <a:extLst>
                <a:ext uri="{FF2B5EF4-FFF2-40B4-BE49-F238E27FC236}">
                  <a16:creationId xmlns:a16="http://schemas.microsoft.com/office/drawing/2014/main" id="{9B709206-4300-7246-83F9-3776C99E4BFB}"/>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3" name="Rectangle 21">
              <a:extLst>
                <a:ext uri="{FF2B5EF4-FFF2-40B4-BE49-F238E27FC236}">
                  <a16:creationId xmlns:a16="http://schemas.microsoft.com/office/drawing/2014/main" id="{A7667EE5-83A8-0C4C-AD38-9AC72C02A072}"/>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Tree>
  </p:cSld>
  <p:clrMap bg1="dk2" tx1="lt1" bg2="dk1" tx2="lt2" accent1="accent1" accent2="accent2" accent3="accent3" accent4="accent4" accent5="accent5" accent6="accent6" hlink="hlink" folHlink="folHlink"/>
  <p:sldLayoutIdLst>
    <p:sldLayoutId id="214749485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pitchFamily="-105" charset="0"/>
        </a:defRPr>
      </a:lvl6pPr>
      <a:lvl7pPr marL="914400" algn="l" rtl="0" fontAlgn="base">
        <a:spcBef>
          <a:spcPct val="0"/>
        </a:spcBef>
        <a:spcAft>
          <a:spcPct val="0"/>
        </a:spcAft>
        <a:defRPr sz="3600">
          <a:solidFill>
            <a:schemeClr val="tx2"/>
          </a:solidFill>
          <a:latin typeface="Helvetica" pitchFamily="-105" charset="0"/>
        </a:defRPr>
      </a:lvl7pPr>
      <a:lvl8pPr marL="1371600" algn="l" rtl="0" fontAlgn="base">
        <a:spcBef>
          <a:spcPct val="0"/>
        </a:spcBef>
        <a:spcAft>
          <a:spcPct val="0"/>
        </a:spcAft>
        <a:defRPr sz="3600">
          <a:solidFill>
            <a:schemeClr val="tx2"/>
          </a:solidFill>
          <a:latin typeface="Helvetica" pitchFamily="-105" charset="0"/>
        </a:defRPr>
      </a:lvl8pPr>
      <a:lvl9pPr marL="1828800" algn="l" rtl="0" fontAlgn="base">
        <a:spcBef>
          <a:spcPct val="0"/>
        </a:spcBef>
        <a:spcAft>
          <a:spcPct val="0"/>
        </a:spcAft>
        <a:defRPr sz="36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F8CAC87-E52D-7840-AAD5-7227C0E3B59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0B3BDCEB-50FE-4A4B-930E-A8528658781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1348B2CD-4280-764F-A16F-56078CCBDFC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7C9BDDCC-74C7-2A41-BEFD-CC37925BCB1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702FFC26-9A60-9B4D-BAEE-51CDF2370A2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57DC9D2-05AC-0248-85B2-A07105DB6B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CB820B7-B2C1-834A-9DC8-556DEEF665F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60065C73-8FA0-8D47-B184-BE69A2A778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CDEC3C2-4A39-3942-A0CE-8FD86E869561}"/>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CE28C2E5-E5D7-B74B-AB4C-6D19BC0E6F63}"/>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7" r:id="rId1"/>
    <p:sldLayoutId id="2147495101"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53">
            <a:extLst>
              <a:ext uri="{FF2B5EF4-FFF2-40B4-BE49-F238E27FC236}">
                <a16:creationId xmlns:a16="http://schemas.microsoft.com/office/drawing/2014/main" id="{2858057D-4169-FA46-A6DA-542063257AFC}"/>
              </a:ext>
            </a:extLst>
          </p:cNvPr>
          <p:cNvSpPr>
            <a:spLocks noChangeArrowheads="1"/>
          </p:cNvSpPr>
          <p:nvPr userDrawn="1"/>
        </p:nvSpPr>
        <p:spPr bwMode="auto">
          <a:xfrm>
            <a:off x="0" y="228600"/>
            <a:ext cx="9144000" cy="6629400"/>
          </a:xfrm>
          <a:prstGeom prst="rect">
            <a:avLst/>
          </a:prstGeom>
          <a:solidFill>
            <a:srgbClr val="111B1B"/>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600" b="1">
              <a:latin typeface="Times New Roman" panose="02020603050405020304" pitchFamily="18" charset="0"/>
              <a:cs typeface="Arial" panose="020B0604020202020204" pitchFamily="34" charset="0"/>
            </a:endParaRPr>
          </a:p>
        </p:txBody>
      </p:sp>
      <p:sp>
        <p:nvSpPr>
          <p:cNvPr id="49155" name="Line 4">
            <a:extLst>
              <a:ext uri="{FF2B5EF4-FFF2-40B4-BE49-F238E27FC236}">
                <a16:creationId xmlns:a16="http://schemas.microsoft.com/office/drawing/2014/main" id="{43ECD16F-B3C7-664F-B854-B93644C3AB1B}"/>
              </a:ext>
            </a:extLst>
          </p:cNvPr>
          <p:cNvSpPr>
            <a:spLocks noChangeShapeType="1"/>
          </p:cNvSpPr>
          <p:nvPr/>
        </p:nvSpPr>
        <p:spPr bwMode="hidden">
          <a:xfrm>
            <a:off x="457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6" name="Line 5">
            <a:extLst>
              <a:ext uri="{FF2B5EF4-FFF2-40B4-BE49-F238E27FC236}">
                <a16:creationId xmlns:a16="http://schemas.microsoft.com/office/drawing/2014/main" id="{84EACF55-E554-324F-89BD-ADE30B547AF6}"/>
              </a:ext>
            </a:extLst>
          </p:cNvPr>
          <p:cNvSpPr>
            <a:spLocks noChangeShapeType="1"/>
          </p:cNvSpPr>
          <p:nvPr/>
        </p:nvSpPr>
        <p:spPr bwMode="hidden">
          <a:xfrm>
            <a:off x="914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7" name="Line 6">
            <a:extLst>
              <a:ext uri="{FF2B5EF4-FFF2-40B4-BE49-F238E27FC236}">
                <a16:creationId xmlns:a16="http://schemas.microsoft.com/office/drawing/2014/main" id="{22DEAE90-5ECD-B242-8DF7-CA3DD2568818}"/>
              </a:ext>
            </a:extLst>
          </p:cNvPr>
          <p:cNvSpPr>
            <a:spLocks noChangeShapeType="1"/>
          </p:cNvSpPr>
          <p:nvPr/>
        </p:nvSpPr>
        <p:spPr bwMode="hidden">
          <a:xfrm>
            <a:off x="1371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7">
            <a:extLst>
              <a:ext uri="{FF2B5EF4-FFF2-40B4-BE49-F238E27FC236}">
                <a16:creationId xmlns:a16="http://schemas.microsoft.com/office/drawing/2014/main" id="{723B41D1-B132-7A41-BB9C-727FE18CC926}"/>
              </a:ext>
            </a:extLst>
          </p:cNvPr>
          <p:cNvSpPr>
            <a:spLocks noChangeShapeType="1"/>
          </p:cNvSpPr>
          <p:nvPr/>
        </p:nvSpPr>
        <p:spPr bwMode="hidden">
          <a:xfrm>
            <a:off x="1828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8">
            <a:extLst>
              <a:ext uri="{FF2B5EF4-FFF2-40B4-BE49-F238E27FC236}">
                <a16:creationId xmlns:a16="http://schemas.microsoft.com/office/drawing/2014/main" id="{9235134A-6B96-1441-8B42-C9A9B965396F}"/>
              </a:ext>
            </a:extLst>
          </p:cNvPr>
          <p:cNvSpPr>
            <a:spLocks noChangeShapeType="1"/>
          </p:cNvSpPr>
          <p:nvPr/>
        </p:nvSpPr>
        <p:spPr bwMode="hidden">
          <a:xfrm>
            <a:off x="2286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9">
            <a:extLst>
              <a:ext uri="{FF2B5EF4-FFF2-40B4-BE49-F238E27FC236}">
                <a16:creationId xmlns:a16="http://schemas.microsoft.com/office/drawing/2014/main" id="{8AFA8B42-1829-DF49-A379-BFACFB646D12}"/>
              </a:ext>
            </a:extLst>
          </p:cNvPr>
          <p:cNvSpPr>
            <a:spLocks noChangeShapeType="1"/>
          </p:cNvSpPr>
          <p:nvPr/>
        </p:nvSpPr>
        <p:spPr bwMode="hidden">
          <a:xfrm>
            <a:off x="2743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10">
            <a:extLst>
              <a:ext uri="{FF2B5EF4-FFF2-40B4-BE49-F238E27FC236}">
                <a16:creationId xmlns:a16="http://schemas.microsoft.com/office/drawing/2014/main" id="{EAE7B91F-FC02-3442-9218-D6C68C32657A}"/>
              </a:ext>
            </a:extLst>
          </p:cNvPr>
          <p:cNvSpPr>
            <a:spLocks noChangeShapeType="1"/>
          </p:cNvSpPr>
          <p:nvPr/>
        </p:nvSpPr>
        <p:spPr bwMode="hidden">
          <a:xfrm>
            <a:off x="3200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1">
            <a:extLst>
              <a:ext uri="{FF2B5EF4-FFF2-40B4-BE49-F238E27FC236}">
                <a16:creationId xmlns:a16="http://schemas.microsoft.com/office/drawing/2014/main" id="{4E8B4EB9-05FD-4141-A7AB-6B5AC12807CA}"/>
              </a:ext>
            </a:extLst>
          </p:cNvPr>
          <p:cNvSpPr>
            <a:spLocks noChangeShapeType="1"/>
          </p:cNvSpPr>
          <p:nvPr/>
        </p:nvSpPr>
        <p:spPr bwMode="hidden">
          <a:xfrm>
            <a:off x="3657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12">
            <a:extLst>
              <a:ext uri="{FF2B5EF4-FFF2-40B4-BE49-F238E27FC236}">
                <a16:creationId xmlns:a16="http://schemas.microsoft.com/office/drawing/2014/main" id="{80E716A5-4786-3B4E-8AF3-DB722BA1FEAB}"/>
              </a:ext>
            </a:extLst>
          </p:cNvPr>
          <p:cNvSpPr>
            <a:spLocks noChangeShapeType="1"/>
          </p:cNvSpPr>
          <p:nvPr/>
        </p:nvSpPr>
        <p:spPr bwMode="hidden">
          <a:xfrm>
            <a:off x="4114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3">
            <a:extLst>
              <a:ext uri="{FF2B5EF4-FFF2-40B4-BE49-F238E27FC236}">
                <a16:creationId xmlns:a16="http://schemas.microsoft.com/office/drawing/2014/main" id="{E8D7C8A8-37C8-4A41-A6D0-A8022A476ABA}"/>
              </a:ext>
            </a:extLst>
          </p:cNvPr>
          <p:cNvSpPr>
            <a:spLocks noChangeShapeType="1"/>
          </p:cNvSpPr>
          <p:nvPr/>
        </p:nvSpPr>
        <p:spPr bwMode="hidden">
          <a:xfrm>
            <a:off x="4572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4">
            <a:extLst>
              <a:ext uri="{FF2B5EF4-FFF2-40B4-BE49-F238E27FC236}">
                <a16:creationId xmlns:a16="http://schemas.microsoft.com/office/drawing/2014/main" id="{4EBFA29A-741A-F74B-9B07-95A5E4C55AF2}"/>
              </a:ext>
            </a:extLst>
          </p:cNvPr>
          <p:cNvSpPr>
            <a:spLocks noChangeShapeType="1"/>
          </p:cNvSpPr>
          <p:nvPr/>
        </p:nvSpPr>
        <p:spPr bwMode="hidden">
          <a:xfrm>
            <a:off x="5029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5">
            <a:extLst>
              <a:ext uri="{FF2B5EF4-FFF2-40B4-BE49-F238E27FC236}">
                <a16:creationId xmlns:a16="http://schemas.microsoft.com/office/drawing/2014/main" id="{5C7B1A6C-266D-A343-9F9F-3417090A51F1}"/>
              </a:ext>
            </a:extLst>
          </p:cNvPr>
          <p:cNvSpPr>
            <a:spLocks noChangeShapeType="1"/>
          </p:cNvSpPr>
          <p:nvPr/>
        </p:nvSpPr>
        <p:spPr bwMode="hidden">
          <a:xfrm>
            <a:off x="5486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6">
            <a:extLst>
              <a:ext uri="{FF2B5EF4-FFF2-40B4-BE49-F238E27FC236}">
                <a16:creationId xmlns:a16="http://schemas.microsoft.com/office/drawing/2014/main" id="{DBF9BD43-586E-8142-8258-A317A2DDA56A}"/>
              </a:ext>
            </a:extLst>
          </p:cNvPr>
          <p:cNvSpPr>
            <a:spLocks noChangeShapeType="1"/>
          </p:cNvSpPr>
          <p:nvPr/>
        </p:nvSpPr>
        <p:spPr bwMode="hidden">
          <a:xfrm>
            <a:off x="5943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17">
            <a:extLst>
              <a:ext uri="{FF2B5EF4-FFF2-40B4-BE49-F238E27FC236}">
                <a16:creationId xmlns:a16="http://schemas.microsoft.com/office/drawing/2014/main" id="{5E75431F-6B11-7E4C-9F05-4025F788F698}"/>
              </a:ext>
            </a:extLst>
          </p:cNvPr>
          <p:cNvSpPr>
            <a:spLocks noChangeShapeType="1"/>
          </p:cNvSpPr>
          <p:nvPr/>
        </p:nvSpPr>
        <p:spPr bwMode="hidden">
          <a:xfrm>
            <a:off x="6400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18">
            <a:extLst>
              <a:ext uri="{FF2B5EF4-FFF2-40B4-BE49-F238E27FC236}">
                <a16:creationId xmlns:a16="http://schemas.microsoft.com/office/drawing/2014/main" id="{5AFAEE20-79E6-7143-A97F-E4C78ECD84F2}"/>
              </a:ext>
            </a:extLst>
          </p:cNvPr>
          <p:cNvSpPr>
            <a:spLocks noChangeShapeType="1"/>
          </p:cNvSpPr>
          <p:nvPr/>
        </p:nvSpPr>
        <p:spPr bwMode="hidden">
          <a:xfrm>
            <a:off x="6858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19">
            <a:extLst>
              <a:ext uri="{FF2B5EF4-FFF2-40B4-BE49-F238E27FC236}">
                <a16:creationId xmlns:a16="http://schemas.microsoft.com/office/drawing/2014/main" id="{56D0EEF2-9819-804E-BA5C-624A22A804BE}"/>
              </a:ext>
            </a:extLst>
          </p:cNvPr>
          <p:cNvSpPr>
            <a:spLocks noChangeShapeType="1"/>
          </p:cNvSpPr>
          <p:nvPr/>
        </p:nvSpPr>
        <p:spPr bwMode="hidden">
          <a:xfrm>
            <a:off x="7315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0">
            <a:extLst>
              <a:ext uri="{FF2B5EF4-FFF2-40B4-BE49-F238E27FC236}">
                <a16:creationId xmlns:a16="http://schemas.microsoft.com/office/drawing/2014/main" id="{1C9C631D-EE69-F345-8B5C-666246DB5CA6}"/>
              </a:ext>
            </a:extLst>
          </p:cNvPr>
          <p:cNvSpPr>
            <a:spLocks noChangeShapeType="1"/>
          </p:cNvSpPr>
          <p:nvPr/>
        </p:nvSpPr>
        <p:spPr bwMode="hidden">
          <a:xfrm>
            <a:off x="7772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1">
            <a:extLst>
              <a:ext uri="{FF2B5EF4-FFF2-40B4-BE49-F238E27FC236}">
                <a16:creationId xmlns:a16="http://schemas.microsoft.com/office/drawing/2014/main" id="{7F7D6B9D-91E6-0140-8B2C-0D1CB55FA755}"/>
              </a:ext>
            </a:extLst>
          </p:cNvPr>
          <p:cNvSpPr>
            <a:spLocks noChangeShapeType="1"/>
          </p:cNvSpPr>
          <p:nvPr/>
        </p:nvSpPr>
        <p:spPr bwMode="hidden">
          <a:xfrm>
            <a:off x="8229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2">
            <a:extLst>
              <a:ext uri="{FF2B5EF4-FFF2-40B4-BE49-F238E27FC236}">
                <a16:creationId xmlns:a16="http://schemas.microsoft.com/office/drawing/2014/main" id="{C1C16510-CAA0-5E4E-835F-D125B94042C7}"/>
              </a:ext>
            </a:extLst>
          </p:cNvPr>
          <p:cNvSpPr>
            <a:spLocks noChangeShapeType="1"/>
          </p:cNvSpPr>
          <p:nvPr/>
        </p:nvSpPr>
        <p:spPr bwMode="hidden">
          <a:xfrm>
            <a:off x="8686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4">
            <a:extLst>
              <a:ext uri="{FF2B5EF4-FFF2-40B4-BE49-F238E27FC236}">
                <a16:creationId xmlns:a16="http://schemas.microsoft.com/office/drawing/2014/main" id="{935BF92D-22CA-DE40-9F11-7537E7133BE3}"/>
              </a:ext>
            </a:extLst>
          </p:cNvPr>
          <p:cNvSpPr>
            <a:spLocks noChangeShapeType="1"/>
          </p:cNvSpPr>
          <p:nvPr/>
        </p:nvSpPr>
        <p:spPr bwMode="hidden">
          <a:xfrm>
            <a:off x="0" y="533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5">
            <a:extLst>
              <a:ext uri="{FF2B5EF4-FFF2-40B4-BE49-F238E27FC236}">
                <a16:creationId xmlns:a16="http://schemas.microsoft.com/office/drawing/2014/main" id="{0A4D0C6D-8FD2-7045-B84F-66D50E1388E6}"/>
              </a:ext>
            </a:extLst>
          </p:cNvPr>
          <p:cNvSpPr>
            <a:spLocks noChangeShapeType="1"/>
          </p:cNvSpPr>
          <p:nvPr/>
        </p:nvSpPr>
        <p:spPr bwMode="hidden">
          <a:xfrm>
            <a:off x="0" y="990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26">
            <a:extLst>
              <a:ext uri="{FF2B5EF4-FFF2-40B4-BE49-F238E27FC236}">
                <a16:creationId xmlns:a16="http://schemas.microsoft.com/office/drawing/2014/main" id="{7C3863C6-214E-494D-969E-67C03B4257C3}"/>
              </a:ext>
            </a:extLst>
          </p:cNvPr>
          <p:cNvSpPr>
            <a:spLocks noChangeShapeType="1"/>
          </p:cNvSpPr>
          <p:nvPr/>
        </p:nvSpPr>
        <p:spPr bwMode="hidden">
          <a:xfrm>
            <a:off x="0" y="1447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27">
            <a:extLst>
              <a:ext uri="{FF2B5EF4-FFF2-40B4-BE49-F238E27FC236}">
                <a16:creationId xmlns:a16="http://schemas.microsoft.com/office/drawing/2014/main" id="{21DDD709-A6B3-824A-8E94-4AC1F9F709C0}"/>
              </a:ext>
            </a:extLst>
          </p:cNvPr>
          <p:cNvSpPr>
            <a:spLocks noChangeShapeType="1"/>
          </p:cNvSpPr>
          <p:nvPr/>
        </p:nvSpPr>
        <p:spPr bwMode="hidden">
          <a:xfrm>
            <a:off x="0" y="1905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28">
            <a:extLst>
              <a:ext uri="{FF2B5EF4-FFF2-40B4-BE49-F238E27FC236}">
                <a16:creationId xmlns:a16="http://schemas.microsoft.com/office/drawing/2014/main" id="{729B9F1F-2154-2340-A6D7-C2F836ED378D}"/>
              </a:ext>
            </a:extLst>
          </p:cNvPr>
          <p:cNvSpPr>
            <a:spLocks noChangeShapeType="1"/>
          </p:cNvSpPr>
          <p:nvPr/>
        </p:nvSpPr>
        <p:spPr bwMode="hidden">
          <a:xfrm>
            <a:off x="0" y="2362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29">
            <a:extLst>
              <a:ext uri="{FF2B5EF4-FFF2-40B4-BE49-F238E27FC236}">
                <a16:creationId xmlns:a16="http://schemas.microsoft.com/office/drawing/2014/main" id="{76383D05-84A7-E542-9C77-51C9933D90A5}"/>
              </a:ext>
            </a:extLst>
          </p:cNvPr>
          <p:cNvSpPr>
            <a:spLocks noChangeShapeType="1"/>
          </p:cNvSpPr>
          <p:nvPr/>
        </p:nvSpPr>
        <p:spPr bwMode="hidden">
          <a:xfrm>
            <a:off x="0" y="2819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0" name="Line 30">
            <a:extLst>
              <a:ext uri="{FF2B5EF4-FFF2-40B4-BE49-F238E27FC236}">
                <a16:creationId xmlns:a16="http://schemas.microsoft.com/office/drawing/2014/main" id="{B9698DFF-5404-EB4C-A2F7-6E322821322E}"/>
              </a:ext>
            </a:extLst>
          </p:cNvPr>
          <p:cNvSpPr>
            <a:spLocks noChangeShapeType="1"/>
          </p:cNvSpPr>
          <p:nvPr/>
        </p:nvSpPr>
        <p:spPr bwMode="hidden">
          <a:xfrm>
            <a:off x="0" y="3276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31">
            <a:extLst>
              <a:ext uri="{FF2B5EF4-FFF2-40B4-BE49-F238E27FC236}">
                <a16:creationId xmlns:a16="http://schemas.microsoft.com/office/drawing/2014/main" id="{17E5D359-95A0-E742-9A18-C3C2EE044382}"/>
              </a:ext>
            </a:extLst>
          </p:cNvPr>
          <p:cNvSpPr>
            <a:spLocks noChangeShapeType="1"/>
          </p:cNvSpPr>
          <p:nvPr/>
        </p:nvSpPr>
        <p:spPr bwMode="hidden">
          <a:xfrm>
            <a:off x="0" y="3733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2" name="Line 32">
            <a:extLst>
              <a:ext uri="{FF2B5EF4-FFF2-40B4-BE49-F238E27FC236}">
                <a16:creationId xmlns:a16="http://schemas.microsoft.com/office/drawing/2014/main" id="{49A543A9-323C-3448-BBFC-2FF17302B4A7}"/>
              </a:ext>
            </a:extLst>
          </p:cNvPr>
          <p:cNvSpPr>
            <a:spLocks noChangeShapeType="1"/>
          </p:cNvSpPr>
          <p:nvPr/>
        </p:nvSpPr>
        <p:spPr bwMode="hidden">
          <a:xfrm>
            <a:off x="0" y="4191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3" name="Line 33">
            <a:extLst>
              <a:ext uri="{FF2B5EF4-FFF2-40B4-BE49-F238E27FC236}">
                <a16:creationId xmlns:a16="http://schemas.microsoft.com/office/drawing/2014/main" id="{B782A61F-FD97-494C-9F0E-E94D2F63779B}"/>
              </a:ext>
            </a:extLst>
          </p:cNvPr>
          <p:cNvSpPr>
            <a:spLocks noChangeShapeType="1"/>
          </p:cNvSpPr>
          <p:nvPr/>
        </p:nvSpPr>
        <p:spPr bwMode="hidden">
          <a:xfrm>
            <a:off x="0" y="4648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34">
            <a:extLst>
              <a:ext uri="{FF2B5EF4-FFF2-40B4-BE49-F238E27FC236}">
                <a16:creationId xmlns:a16="http://schemas.microsoft.com/office/drawing/2014/main" id="{F32D0AE6-D905-FE49-9726-9BF0DC467625}"/>
              </a:ext>
            </a:extLst>
          </p:cNvPr>
          <p:cNvSpPr>
            <a:spLocks noChangeShapeType="1"/>
          </p:cNvSpPr>
          <p:nvPr/>
        </p:nvSpPr>
        <p:spPr bwMode="hidden">
          <a:xfrm>
            <a:off x="0" y="5105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5" name="Line 35">
            <a:extLst>
              <a:ext uri="{FF2B5EF4-FFF2-40B4-BE49-F238E27FC236}">
                <a16:creationId xmlns:a16="http://schemas.microsoft.com/office/drawing/2014/main" id="{45B00C45-CEDF-B744-9C32-DB5A74AF30F7}"/>
              </a:ext>
            </a:extLst>
          </p:cNvPr>
          <p:cNvSpPr>
            <a:spLocks noChangeShapeType="1"/>
          </p:cNvSpPr>
          <p:nvPr/>
        </p:nvSpPr>
        <p:spPr bwMode="hidden">
          <a:xfrm>
            <a:off x="0" y="5562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6" name="Line 36">
            <a:extLst>
              <a:ext uri="{FF2B5EF4-FFF2-40B4-BE49-F238E27FC236}">
                <a16:creationId xmlns:a16="http://schemas.microsoft.com/office/drawing/2014/main" id="{48E3D122-6793-4241-962C-606567265CE6}"/>
              </a:ext>
            </a:extLst>
          </p:cNvPr>
          <p:cNvSpPr>
            <a:spLocks noChangeShapeType="1"/>
          </p:cNvSpPr>
          <p:nvPr/>
        </p:nvSpPr>
        <p:spPr bwMode="hidden">
          <a:xfrm>
            <a:off x="0" y="6019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7" name="Line 37">
            <a:extLst>
              <a:ext uri="{FF2B5EF4-FFF2-40B4-BE49-F238E27FC236}">
                <a16:creationId xmlns:a16="http://schemas.microsoft.com/office/drawing/2014/main" id="{AC6A928D-8B80-9D4F-9883-6DD196946DD2}"/>
              </a:ext>
            </a:extLst>
          </p:cNvPr>
          <p:cNvSpPr>
            <a:spLocks noChangeShapeType="1"/>
          </p:cNvSpPr>
          <p:nvPr/>
        </p:nvSpPr>
        <p:spPr bwMode="hidden">
          <a:xfrm>
            <a:off x="0" y="6477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8" name="Freeform 38" descr="50%">
            <a:extLst>
              <a:ext uri="{FF2B5EF4-FFF2-40B4-BE49-F238E27FC236}">
                <a16:creationId xmlns:a16="http://schemas.microsoft.com/office/drawing/2014/main" id="{B71D1BAE-43F9-1B4B-BC9F-C2145EEF6740}"/>
              </a:ext>
            </a:extLst>
          </p:cNvPr>
          <p:cNvSpPr>
            <a:spLocks/>
          </p:cNvSpPr>
          <p:nvPr/>
        </p:nvSpPr>
        <p:spPr bwMode="ltGray">
          <a:xfrm rot="16200000" flipV="1">
            <a:off x="7324725"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9" name="Rectangle 39" descr="Dark vertical">
            <a:extLst>
              <a:ext uri="{FF2B5EF4-FFF2-40B4-BE49-F238E27FC236}">
                <a16:creationId xmlns:a16="http://schemas.microsoft.com/office/drawing/2014/main" id="{2AB88ACA-A0B6-064E-ABE5-917E9011544D}"/>
              </a:ext>
            </a:extLst>
          </p:cNvPr>
          <p:cNvSpPr>
            <a:spLocks noChangeArrowheads="1"/>
          </p:cNvSpPr>
          <p:nvPr/>
        </p:nvSpPr>
        <p:spPr bwMode="auto">
          <a:xfrm rot="16200000" flipV="1">
            <a:off x="7507288"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0" name="Freeform 40" descr="50%">
            <a:extLst>
              <a:ext uri="{FF2B5EF4-FFF2-40B4-BE49-F238E27FC236}">
                <a16:creationId xmlns:a16="http://schemas.microsoft.com/office/drawing/2014/main" id="{0984DECA-66C6-0F43-BF89-120FC57E05EA}"/>
              </a:ext>
            </a:extLst>
          </p:cNvPr>
          <p:cNvSpPr>
            <a:spLocks/>
          </p:cNvSpPr>
          <p:nvPr/>
        </p:nvSpPr>
        <p:spPr bwMode="ltGray">
          <a:xfrm rot="16200000" flipV="1">
            <a:off x="1392238"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1" name="Rectangle 41" descr="Dark vertical">
            <a:extLst>
              <a:ext uri="{FF2B5EF4-FFF2-40B4-BE49-F238E27FC236}">
                <a16:creationId xmlns:a16="http://schemas.microsoft.com/office/drawing/2014/main" id="{B67FBE74-6301-1B49-8EB7-95D203B9F5BB}"/>
              </a:ext>
            </a:extLst>
          </p:cNvPr>
          <p:cNvSpPr>
            <a:spLocks noChangeArrowheads="1"/>
          </p:cNvSpPr>
          <p:nvPr/>
        </p:nvSpPr>
        <p:spPr bwMode="auto">
          <a:xfrm rot="16200000" flipV="1">
            <a:off x="1574800"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2" name="Freeform 42" descr="50%">
            <a:extLst>
              <a:ext uri="{FF2B5EF4-FFF2-40B4-BE49-F238E27FC236}">
                <a16:creationId xmlns:a16="http://schemas.microsoft.com/office/drawing/2014/main" id="{7D65C478-D01B-564E-A40A-BD90BA60689D}"/>
              </a:ext>
            </a:extLst>
          </p:cNvPr>
          <p:cNvSpPr>
            <a:spLocks/>
          </p:cNvSpPr>
          <p:nvPr/>
        </p:nvSpPr>
        <p:spPr bwMode="ltGray">
          <a:xfrm rot="16200000" flipV="1">
            <a:off x="4361656" y="5183982"/>
            <a:ext cx="434975" cy="2884488"/>
          </a:xfrm>
          <a:custGeom>
            <a:avLst/>
            <a:gdLst>
              <a:gd name="T0" fmla="*/ 0 w 290"/>
              <a:gd name="T1" fmla="*/ 10649530 h 1250"/>
              <a:gd name="T2" fmla="*/ 539937467 w 290"/>
              <a:gd name="T3" fmla="*/ 10649530 h 1250"/>
              <a:gd name="T4" fmla="*/ 647925261 w 290"/>
              <a:gd name="T5" fmla="*/ 266249780 h 1250"/>
              <a:gd name="T6" fmla="*/ 647925261 w 290"/>
              <a:gd name="T7" fmla="*/ 2147483647 h 1250"/>
              <a:gd name="T8" fmla="*/ 539937467 w 290"/>
              <a:gd name="T9" fmla="*/ 2147483647 h 1250"/>
              <a:gd name="T10" fmla="*/ 0 w 290"/>
              <a:gd name="T11" fmla="*/ 2147483647 h 1250"/>
              <a:gd name="T12" fmla="*/ 0 w 290"/>
              <a:gd name="T13" fmla="*/ 10649530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3" name="Rectangle 43" descr="Dark vertical">
            <a:extLst>
              <a:ext uri="{FF2B5EF4-FFF2-40B4-BE49-F238E27FC236}">
                <a16:creationId xmlns:a16="http://schemas.microsoft.com/office/drawing/2014/main" id="{82AD109C-CE5C-CF4B-AB3F-491D7926E161}"/>
              </a:ext>
            </a:extLst>
          </p:cNvPr>
          <p:cNvSpPr>
            <a:spLocks noChangeArrowheads="1"/>
          </p:cNvSpPr>
          <p:nvPr/>
        </p:nvSpPr>
        <p:spPr bwMode="auto">
          <a:xfrm rot="16200000" flipV="1">
            <a:off x="4538663" y="5392737"/>
            <a:ext cx="50800" cy="28797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pic>
        <p:nvPicPr>
          <p:cNvPr id="49194" name="Picture 45" descr="techstrip">
            <a:extLst>
              <a:ext uri="{FF2B5EF4-FFF2-40B4-BE49-F238E27FC236}">
                <a16:creationId xmlns:a16="http://schemas.microsoft.com/office/drawing/2014/main" id="{F635F3EC-906A-3A4F-A941-26442C4FF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5" name="Rectangle 46" descr="Dark vertical">
            <a:extLst>
              <a:ext uri="{FF2B5EF4-FFF2-40B4-BE49-F238E27FC236}">
                <a16:creationId xmlns:a16="http://schemas.microsoft.com/office/drawing/2014/main" id="{AE7BAF4A-2800-6E47-9696-1595963C97C6}"/>
              </a:ext>
            </a:extLst>
          </p:cNvPr>
          <p:cNvSpPr>
            <a:spLocks noChangeArrowheads="1"/>
          </p:cNvSpPr>
          <p:nvPr/>
        </p:nvSpPr>
        <p:spPr bwMode="auto">
          <a:xfrm>
            <a:off x="0" y="146050"/>
            <a:ext cx="9144000" cy="476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6" name="Rectangle 47">
            <a:extLst>
              <a:ext uri="{FF2B5EF4-FFF2-40B4-BE49-F238E27FC236}">
                <a16:creationId xmlns:a16="http://schemas.microsoft.com/office/drawing/2014/main" id="{776900E4-4115-6047-BFFB-D060EADFBB10}"/>
              </a:ext>
            </a:extLst>
          </p:cNvPr>
          <p:cNvSpPr>
            <a:spLocks noChangeArrowheads="1"/>
          </p:cNvSpPr>
          <p:nvPr/>
        </p:nvSpPr>
        <p:spPr bwMode="auto">
          <a:xfrm>
            <a:off x="0" y="188913"/>
            <a:ext cx="9144000" cy="47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7" name="Rectangle 48">
            <a:extLst>
              <a:ext uri="{FF2B5EF4-FFF2-40B4-BE49-F238E27FC236}">
                <a16:creationId xmlns:a16="http://schemas.microsoft.com/office/drawing/2014/main" id="{0AED0E96-A8B3-7742-95B4-413D2FF4CAFB}"/>
              </a:ext>
            </a:extLst>
          </p:cNvPr>
          <p:cNvSpPr>
            <a:spLocks noGrp="1" noChangeArrowheads="1"/>
          </p:cNvSpPr>
          <p:nvPr>
            <p:ph type="title"/>
          </p:nvPr>
        </p:nvSpPr>
        <p:spPr bwMode="auto">
          <a:xfrm>
            <a:off x="152400" y="609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98" name="Rectangle 49">
            <a:extLst>
              <a:ext uri="{FF2B5EF4-FFF2-40B4-BE49-F238E27FC236}">
                <a16:creationId xmlns:a16="http://schemas.microsoft.com/office/drawing/2014/main" id="{22BC6AE1-CFC3-064D-B76B-88255B2324F7}"/>
              </a:ext>
            </a:extLst>
          </p:cNvPr>
          <p:cNvSpPr>
            <a:spLocks noGrp="1" noChangeArrowheads="1"/>
          </p:cNvSpPr>
          <p:nvPr>
            <p:ph type="body" idx="1"/>
          </p:nvPr>
        </p:nvSpPr>
        <p:spPr bwMode="auto">
          <a:xfrm>
            <a:off x="152400" y="1981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8" r:id="rId1"/>
  </p:sldLayoutIdLst>
  <p:txStyles>
    <p:titleStyle>
      <a:lvl1pPr algn="ctr" rtl="0" eaLnBrk="0" fontAlgn="base" hangingPunct="0">
        <a:spcBef>
          <a:spcPct val="0"/>
        </a:spcBef>
        <a:spcAft>
          <a:spcPct val="0"/>
        </a:spcAft>
        <a:defRPr sz="4400" b="1">
          <a:solidFill>
            <a:srgbClr val="FFDC8F"/>
          </a:solidFill>
          <a:latin typeface="Arial"/>
          <a:ea typeface="ＭＳ Ｐゴシック" charset="-128"/>
          <a:cs typeface="Arial"/>
        </a:defRPr>
      </a:lvl1pPr>
      <a:lvl2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defRPr>
      </a:lvl6pPr>
      <a:lvl7pPr marL="914400" algn="ctr" rtl="0" eaLnBrk="0" fontAlgn="base" hangingPunct="0">
        <a:spcBef>
          <a:spcPct val="0"/>
        </a:spcBef>
        <a:spcAft>
          <a:spcPct val="0"/>
        </a:spcAft>
        <a:defRPr sz="4400">
          <a:solidFill>
            <a:schemeClr val="tx2"/>
          </a:solidFill>
          <a:latin typeface="Impact" charset="0"/>
        </a:defRPr>
      </a:lvl7pPr>
      <a:lvl8pPr marL="1371600" algn="ctr" rtl="0" eaLnBrk="0" fontAlgn="base" hangingPunct="0">
        <a:spcBef>
          <a:spcPct val="0"/>
        </a:spcBef>
        <a:spcAft>
          <a:spcPct val="0"/>
        </a:spcAft>
        <a:defRPr sz="4400">
          <a:solidFill>
            <a:schemeClr val="tx2"/>
          </a:solidFill>
          <a:latin typeface="Impact" charset="0"/>
        </a:defRPr>
      </a:lvl8pPr>
      <a:lvl9pPr marL="1828800" algn="ctr" rtl="0" eaLnBrk="0" fontAlgn="base" hangingPunct="0">
        <a:spcBef>
          <a:spcPct val="0"/>
        </a:spcBef>
        <a:spcAft>
          <a:spcPct val="0"/>
        </a:spcAft>
        <a:defRPr sz="4400">
          <a:solidFill>
            <a:schemeClr val="tx2"/>
          </a:solidFill>
          <a:latin typeface="Impact" charset="0"/>
        </a:defRPr>
      </a:lvl9pPr>
    </p:titleStyle>
    <p:bodyStyle>
      <a:lvl1pPr marL="231775" indent="-231775" algn="l" rtl="0" eaLnBrk="0" fontAlgn="base" hangingPunct="0">
        <a:spcBef>
          <a:spcPct val="20000"/>
        </a:spcBef>
        <a:spcAft>
          <a:spcPct val="0"/>
        </a:spcAft>
        <a:buClr>
          <a:schemeClr val="tx2"/>
        </a:buClr>
        <a:buChar char="•"/>
        <a:defRPr sz="3200" b="1">
          <a:solidFill>
            <a:srgbClr val="FFDC8F"/>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rgbClr val="FFDC8F"/>
          </a:solidFill>
          <a:latin typeface="Arial"/>
          <a:ea typeface="ＭＳ Ｐゴシック" charset="-128"/>
          <a:cs typeface="Arial"/>
        </a:defRPr>
      </a:lvl2pPr>
      <a:lvl3pPr marL="1081088" indent="-166688" algn="l" rtl="0" eaLnBrk="0" fontAlgn="base" hangingPunct="0">
        <a:spcBef>
          <a:spcPct val="20000"/>
        </a:spcBef>
        <a:spcAft>
          <a:spcPct val="0"/>
        </a:spcAft>
        <a:buClr>
          <a:schemeClr val="folHlink"/>
        </a:buClr>
        <a:buChar char="•"/>
        <a:defRPr sz="2400" b="1">
          <a:solidFill>
            <a:srgbClr val="FFDC8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0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5.xml"/><Relationship Id="rId1" Type="http://schemas.openxmlformats.org/officeDocument/2006/relationships/slideLayout" Target="../slideLayouts/slideLayout20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0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55.xml"/><Relationship Id="rId1" Type="http://schemas.openxmlformats.org/officeDocument/2006/relationships/vmlDrawing" Target="../drawings/vmlDrawing1.vml"/><Relationship Id="rId5" Type="http://schemas.openxmlformats.org/officeDocument/2006/relationships/image" Target="../media/image94.emf"/><Relationship Id="rId4" Type="http://schemas.openxmlformats.org/officeDocument/2006/relationships/oleObject" Target="../embeddings/oleObject1.bin"/></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156.xml"/><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9.xml"/><Relationship Id="rId1" Type="http://schemas.openxmlformats.org/officeDocument/2006/relationships/slideLayout" Target="../slideLayouts/slideLayout20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7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39.xml"/><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8.xml"/><Relationship Id="rId6" Type="http://schemas.openxmlformats.org/officeDocument/2006/relationships/image" Target="../media/image35.png"/><Relationship Id="rId5" Type="http://schemas.openxmlformats.org/officeDocument/2006/relationships/image" Target="../media/image38.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99.x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52.xm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74.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74.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74.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0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4.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25.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225.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4.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9.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1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3.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9.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6.xml"/><Relationship Id="rId5" Type="http://schemas.openxmlformats.org/officeDocument/2006/relationships/image" Target="../media/image28.png"/><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10.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91.xml"/><Relationship Id="rId1" Type="http://schemas.openxmlformats.org/officeDocument/2006/relationships/themeOverride" Target="../theme/themeOverride2.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2.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203.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20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3" name="Picture 1029" descr="cross_on_blue">
            <a:extLst>
              <a:ext uri="{FF2B5EF4-FFF2-40B4-BE49-F238E27FC236}">
                <a16:creationId xmlns:a16="http://schemas.microsoft.com/office/drawing/2014/main" id="{2FCCBC40-DDE2-254F-875A-2D8110181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859" name="Rectangle 1027">
            <a:extLst>
              <a:ext uri="{FF2B5EF4-FFF2-40B4-BE49-F238E27FC236}">
                <a16:creationId xmlns:a16="http://schemas.microsoft.com/office/drawing/2014/main" id="{04E5A319-0792-3E4D-ABE1-683812814B7B}"/>
              </a:ext>
            </a:extLst>
          </p:cNvPr>
          <p:cNvSpPr>
            <a:spLocks noGrp="1" noChangeArrowheads="1"/>
          </p:cNvSpPr>
          <p:nvPr>
            <p:ph type="title"/>
          </p:nvPr>
        </p:nvSpPr>
        <p:spPr>
          <a:xfrm>
            <a:off x="609600" y="1570038"/>
            <a:ext cx="7848600" cy="2084387"/>
          </a:xfrm>
          <a:effectLst>
            <a:outerShdw blurRad="63500" dist="35921" dir="2700000" algn="ctr" rotWithShape="0">
              <a:schemeClr val="tx2">
                <a:alpha val="74997"/>
              </a:schemeClr>
            </a:outerShdw>
          </a:effectLst>
        </p:spPr>
        <p:txBody>
          <a:bodyPr/>
          <a:lstStyle/>
          <a:p>
            <a:pPr eaLnBrk="1" hangingPunct="1"/>
            <a:r>
              <a:rPr lang="en-US" altLang="en-US" sz="8000" b="1">
                <a:solidFill>
                  <a:schemeClr val="bg1"/>
                </a:solidFill>
              </a:rPr>
              <a:t>The Nature of the Church</a:t>
            </a:r>
            <a:endParaRPr lang="en-US" altLang="en-US" sz="8000">
              <a:solidFill>
                <a:schemeClr val="bg1"/>
              </a:solidFill>
            </a:endParaRPr>
          </a:p>
        </p:txBody>
      </p:sp>
      <p:sp>
        <p:nvSpPr>
          <p:cNvPr id="1529860" name="Rectangle 1028">
            <a:extLst>
              <a:ext uri="{FF2B5EF4-FFF2-40B4-BE49-F238E27FC236}">
                <a16:creationId xmlns:a16="http://schemas.microsoft.com/office/drawing/2014/main" id="{BA4D7D81-14A6-DE40-9352-2307C080D3E4}"/>
              </a:ext>
            </a:extLst>
          </p:cNvPr>
          <p:cNvSpPr>
            <a:spLocks noGrp="1" noChangeArrowheads="1"/>
          </p:cNvSpPr>
          <p:nvPr>
            <p:ph type="body" idx="1"/>
          </p:nvPr>
        </p:nvSpPr>
        <p:spPr>
          <a:xfrm>
            <a:off x="1720850" y="4191000"/>
            <a:ext cx="6127750" cy="1630363"/>
          </a:xfrm>
          <a:effectLst>
            <a:outerShdw blurRad="63500" dist="35921" dir="2700000" algn="ctr" rotWithShape="0">
              <a:schemeClr val="tx2">
                <a:alpha val="74997"/>
              </a:schemeClr>
            </a:outerShdw>
          </a:effectLst>
        </p:spPr>
        <p:txBody>
          <a:bodyPr/>
          <a:lstStyle/>
          <a:p>
            <a:pPr eaLnBrk="1" hangingPunct="1">
              <a:defRPr/>
            </a:pPr>
            <a:r>
              <a:rPr lang="en-US" sz="4000" b="1">
                <a:solidFill>
                  <a:schemeClr val="bg1"/>
                </a:solidFill>
              </a:rPr>
              <a:t>What is the church?</a:t>
            </a:r>
          </a:p>
          <a:p>
            <a:pPr eaLnBrk="1" hangingPunct="1">
              <a:defRPr/>
            </a:pPr>
            <a:r>
              <a:rPr lang="en-US" sz="4000" b="1">
                <a:solidFill>
                  <a:schemeClr val="bg1"/>
                </a:solidFill>
              </a:rPr>
              <a:t>What is its purpose?</a:t>
            </a:r>
          </a:p>
        </p:txBody>
      </p:sp>
      <p:sp>
        <p:nvSpPr>
          <p:cNvPr id="8" name="Text Box 6">
            <a:extLst>
              <a:ext uri="{FF2B5EF4-FFF2-40B4-BE49-F238E27FC236}">
                <a16:creationId xmlns:a16="http://schemas.microsoft.com/office/drawing/2014/main" id="{38B86A5A-8A8E-9846-ABF1-D2CE08A6E8C1}"/>
              </a:ext>
            </a:extLst>
          </p:cNvPr>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5" descr="body_of_Christ2.jpg">
            <a:extLst>
              <a:ext uri="{FF2B5EF4-FFF2-40B4-BE49-F238E27FC236}">
                <a16:creationId xmlns:a16="http://schemas.microsoft.com/office/drawing/2014/main" id="{A1DB911A-53CA-CE4B-9D76-1ABCB86EEC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123">
            <a:extLst>
              <a:ext uri="{FF2B5EF4-FFF2-40B4-BE49-F238E27FC236}">
                <a16:creationId xmlns:a16="http://schemas.microsoft.com/office/drawing/2014/main" id="{5593CBDB-889D-1B4F-9ECE-CD9DFBAEE80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5" name="Picture 4" descr="Tabernacle high priest2, tb n030301.jpg">
            <a:extLst>
              <a:ext uri="{FF2B5EF4-FFF2-40B4-BE49-F238E27FC236}">
                <a16:creationId xmlns:a16="http://schemas.microsoft.com/office/drawing/2014/main" id="{3122E3D2-B0E0-C845-9F10-9055E5B03B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ideofChrist_95_percent.jpg">
            <a:extLst>
              <a:ext uri="{FF2B5EF4-FFF2-40B4-BE49-F238E27FC236}">
                <a16:creationId xmlns:a16="http://schemas.microsoft.com/office/drawing/2014/main" id="{D377B51E-2796-1448-B81A-1F257DEBFF7E}"/>
              </a:ext>
            </a:extLst>
          </p:cNvPr>
          <p:cNvPicPr>
            <a:picLocks noChangeAspect="1"/>
          </p:cNvPicPr>
          <p:nvPr/>
        </p:nvPicPr>
        <p:blipFill>
          <a:blip r:embed="rId5">
            <a:extLst>
              <a:ext uri="{28A0092B-C50C-407E-A947-70E740481C1C}">
                <a14:useLocalDpi xmlns:a14="http://schemas.microsoft.com/office/drawing/2010/main" val="0"/>
              </a:ext>
            </a:extLst>
          </a:blip>
          <a:srcRect l="4797"/>
          <a:stretch>
            <a:fillRect/>
          </a:stretch>
        </p:blipFill>
        <p:spPr bwMode="auto">
          <a:xfrm>
            <a:off x="4572000" y="0"/>
            <a:ext cx="4535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00-Ezra 12 Temple is Built.jpg">
            <a:extLst>
              <a:ext uri="{FF2B5EF4-FFF2-40B4-BE49-F238E27FC236}">
                <a16:creationId xmlns:a16="http://schemas.microsoft.com/office/drawing/2014/main" id="{3FDF1814-51D1-C548-8838-F44804659C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BBC9CAD7-4872-7D4A-ABAE-A48F10872584}"/>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Five Church Metaphors</a:t>
            </a:r>
          </a:p>
        </p:txBody>
      </p:sp>
      <p:pic>
        <p:nvPicPr>
          <p:cNvPr id="6" name="Picture 5" descr="Sheep flock in Negev riverbed2, tb q010303.jpg">
            <a:extLst>
              <a:ext uri="{FF2B5EF4-FFF2-40B4-BE49-F238E27FC236}">
                <a16:creationId xmlns:a16="http://schemas.microsoft.com/office/drawing/2014/main" id="{F2172801-3D43-004A-99BB-9C45329B36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057400"/>
            <a:ext cx="3657600" cy="274320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FD531A74-46F9-974D-B2A6-ADD5E71FA43D}"/>
              </a:ext>
            </a:extLst>
          </p:cNvPr>
          <p:cNvSpPr txBox="1">
            <a:spLocks noChangeArrowheads="1"/>
          </p:cNvSpPr>
          <p:nvPr/>
        </p:nvSpPr>
        <p:spPr bwMode="auto">
          <a:xfrm>
            <a:off x="0" y="3352800"/>
            <a:ext cx="9144000" cy="1600200"/>
          </a:xfrm>
          <a:prstGeom prst="rect">
            <a:avLst/>
          </a:prstGeom>
          <a:gradFill flip="none" rotWithShape="1">
            <a:gsLst>
              <a:gs pos="0">
                <a:srgbClr val="660066"/>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Purposes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Does the metaphor emphasize worship, edification, multiplication or a combination of these purposes?</a:t>
            </a:r>
          </a:p>
        </p:txBody>
      </p:sp>
      <p:sp>
        <p:nvSpPr>
          <p:cNvPr id="9" name="Text Box 29">
            <a:extLst>
              <a:ext uri="{FF2B5EF4-FFF2-40B4-BE49-F238E27FC236}">
                <a16:creationId xmlns:a16="http://schemas.microsoft.com/office/drawing/2014/main" id="{3F4C45EF-2C42-A044-82E6-F483B6C9CE68}"/>
              </a:ext>
            </a:extLst>
          </p:cNvPr>
          <p:cNvSpPr txBox="1">
            <a:spLocks noChangeArrowheads="1"/>
          </p:cNvSpPr>
          <p:nvPr/>
        </p:nvSpPr>
        <p:spPr bwMode="auto">
          <a:xfrm>
            <a:off x="8382000" y="71438"/>
            <a:ext cx="52705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10</a:t>
            </a:r>
          </a:p>
        </p:txBody>
      </p:sp>
      <p:sp>
        <p:nvSpPr>
          <p:cNvPr id="10" name="Rectangle 2">
            <a:extLst>
              <a:ext uri="{FF2B5EF4-FFF2-40B4-BE49-F238E27FC236}">
                <a16:creationId xmlns:a16="http://schemas.microsoft.com/office/drawing/2014/main" id="{4A8B65B3-4858-3040-97F7-F09C1DCE16BE}"/>
              </a:ext>
            </a:extLst>
          </p:cNvPr>
          <p:cNvSpPr txBox="1">
            <a:spLocks noChangeArrowheads="1"/>
          </p:cNvSpPr>
          <p:nvPr/>
        </p:nvSpPr>
        <p:spPr bwMode="auto">
          <a:xfrm>
            <a:off x="0" y="15240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2259FD2F-14B2-3B48-B43D-BDC00CC0EF4E}"/>
              </a:ext>
            </a:extLst>
          </p:cNvPr>
          <p:cNvSpPr txBox="1">
            <a:spLocks noChangeArrowheads="1"/>
          </p:cNvSpPr>
          <p:nvPr/>
        </p:nvSpPr>
        <p:spPr bwMode="auto">
          <a:xfrm>
            <a:off x="2895600" y="15240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CD4A8A95-E818-3543-8B35-75F71E5B7746}"/>
              </a:ext>
            </a:extLst>
          </p:cNvPr>
          <p:cNvSpPr txBox="1">
            <a:spLocks noChangeArrowheads="1"/>
          </p:cNvSpPr>
          <p:nvPr/>
        </p:nvSpPr>
        <p:spPr bwMode="auto">
          <a:xfrm>
            <a:off x="5791200" y="15240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7"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900" decel="100000" fill="hold"/>
                                        <p:tgtEl>
                                          <p:spTgt spid="12"/>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900" decel="100000" fill="hold"/>
                                        <p:tgtEl>
                                          <p:spTgt spid="1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8"/>
        <p:cNvGrpSpPr/>
        <p:nvPr/>
      </p:nvGrpSpPr>
      <p:grpSpPr>
        <a:xfrm>
          <a:off x="0" y="0"/>
          <a:ext cx="0" cy="0"/>
          <a:chOff x="0" y="0"/>
          <a:chExt cx="0" cy="0"/>
        </a:xfrm>
      </p:grpSpPr>
      <p:sp>
        <p:nvSpPr>
          <p:cNvPr id="1739" name="Shape 1739"/>
          <p:cNvSpPr txBox="1"/>
          <p:nvPr/>
        </p:nvSpPr>
        <p:spPr>
          <a:xfrm>
            <a:off x="8297861" y="-142875"/>
            <a:ext cx="852487" cy="8302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000000"/>
              </a:solidFill>
              <a:effectLst/>
              <a:uLnTx/>
              <a:uFillTx/>
              <a:latin typeface="Arial"/>
              <a:ea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477</a:t>
            </a:r>
          </a:p>
        </p:txBody>
      </p:sp>
      <p:sp>
        <p:nvSpPr>
          <p:cNvPr id="1740" name="Shape 1740"/>
          <p:cNvSpPr txBox="1"/>
          <p:nvPr/>
        </p:nvSpPr>
        <p:spPr>
          <a:xfrm>
            <a:off x="228600" y="1428750"/>
            <a:ext cx="4800600" cy="2754311"/>
          </a:xfrm>
          <a:prstGeom prst="rect">
            <a:avLst/>
          </a:prstGeom>
          <a:noFill/>
          <a:ln>
            <a:noFill/>
          </a:ln>
        </p:spPr>
        <p:txBody>
          <a:bodyPr lIns="91425" tIns="45700" rIns="91425" bIns="45700" anchor="t" anchorCtr="0">
            <a:noAutofit/>
          </a:bodyPr>
          <a:lstStyle/>
          <a:p>
            <a:pPr marL="358775" marR="0" lvl="0" indent="-358775"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应验</a:t>
            </a:r>
            <a:endParaRPr kumimoji="0" lang="en-US" sz="24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圣灵</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居住在人的心里</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(耶31:33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和</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结36:27)</a:t>
            </a: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新本质</a:t>
            </a:r>
            <a:r>
              <a:rPr kumimoji="0" lang="zh-CN" altLang="en-US" sz="2400" b="0" i="0" u="none" strike="noStrike" kern="1200" cap="none" spc="0" normalizeH="0" baseline="0" noProof="0" dirty="0">
                <a:ln>
                  <a:noFill/>
                </a:ln>
                <a:solidFill>
                  <a:srgbClr val="646B86"/>
                </a:solidFill>
                <a:effectLst>
                  <a:outerShdw blurRad="50800" dist="63500" dir="2700000" algn="tl" rotWithShape="0">
                    <a:srgbClr val="000000"/>
                  </a:outerShdw>
                </a:effectLst>
                <a:uLnTx/>
                <a:uFillTx/>
                <a:latin typeface="Kaiti SC" panose="02010600040101010101" pitchFamily="2" charset="-122"/>
                <a:ea typeface="Kaiti SC" panose="02010600040101010101" pitchFamily="2" charset="-122"/>
                <a:cs typeface="+mn-cs"/>
              </a:rPr>
              <a:t> 、</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心思和意念</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(耶31:33;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赛</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59:21)</a:t>
            </a: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罪得赦免</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31:34下)</a:t>
            </a:r>
          </a:p>
        </p:txBody>
      </p:sp>
      <p:sp>
        <p:nvSpPr>
          <p:cNvPr id="1741" name="Shape 1741"/>
          <p:cNvSpPr txBox="1"/>
          <p:nvPr/>
        </p:nvSpPr>
        <p:spPr>
          <a:xfrm>
            <a:off x="228600" y="4429125"/>
            <a:ext cx="4652962" cy="1990724"/>
          </a:xfrm>
          <a:prstGeom prst="rect">
            <a:avLst/>
          </a:prstGeom>
          <a:noFill/>
          <a:ln>
            <a:noFill/>
          </a:ln>
        </p:spPr>
        <p:txBody>
          <a:bodyPr lIns="91425" tIns="45700" rIns="91425" bIns="45700" anchor="t" anchorCtr="0">
            <a:noAutofit/>
          </a:bodyPr>
          <a:lstStyle/>
          <a:p>
            <a:pPr marL="358775" marR="0" lvl="0" indent="-358775"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未应验</a:t>
            </a:r>
            <a:endParaRPr kumimoji="0" lang="en-US" sz="24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每个人</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都认</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识</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上帝</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31:34上)</a:t>
            </a: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以色列和犹大团</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圆</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(耶31:31)</a:t>
            </a:r>
          </a:p>
        </p:txBody>
      </p:sp>
      <p:sp>
        <p:nvSpPr>
          <p:cNvPr id="1742" name="Shape 1742"/>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dirty="0" err="1">
                <a:solidFill>
                  <a:schemeClr val="dk1"/>
                </a:solidFill>
                <a:latin typeface="Kaiti SC" panose="02010600040101010101" pitchFamily="2" charset="-122"/>
                <a:ea typeface="Kaiti SC" panose="02010600040101010101" pitchFamily="2" charset="-122"/>
                <a:cs typeface="Arial"/>
                <a:sym typeface="Arial"/>
              </a:rPr>
              <a:t>规</a:t>
            </a:r>
            <a:r>
              <a:rPr lang="en-US" sz="4000" b="1" dirty="0">
                <a:solidFill>
                  <a:schemeClr val="dk1"/>
                </a:solidFill>
                <a:latin typeface="Kaiti SC" panose="02010600040101010101" pitchFamily="2" charset="-122"/>
                <a:ea typeface="Kaiti SC" panose="02010600040101010101" pitchFamily="2" charset="-122"/>
                <a:cs typeface="Arial"/>
                <a:sym typeface="Arial"/>
              </a:rPr>
              <a:t>  </a:t>
            </a:r>
            <a:r>
              <a:rPr lang="en-US" sz="4000" b="1" dirty="0" err="1">
                <a:solidFill>
                  <a:schemeClr val="dk1"/>
                </a:solidFill>
                <a:latin typeface="Kaiti SC" panose="02010600040101010101" pitchFamily="2" charset="-122"/>
                <a:ea typeface="Kaiti SC" panose="02010600040101010101" pitchFamily="2" charset="-122"/>
                <a:cs typeface="Arial"/>
                <a:sym typeface="Arial"/>
              </a:rPr>
              <a:t>定</a:t>
            </a:r>
            <a:endParaRPr lang="en-US" sz="40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743" name="Shape 1743"/>
          <p:cNvPicPr preferRelativeResize="0"/>
          <p:nvPr/>
        </p:nvPicPr>
        <p:blipFill rotWithShape="1">
          <a:blip r:embed="rId3">
            <a:alphaModFix/>
          </a:blip>
          <a:srcRect/>
          <a:stretch/>
        </p:blipFill>
        <p:spPr>
          <a:xfrm>
            <a:off x="5094287" y="1524000"/>
            <a:ext cx="3821112" cy="4572000"/>
          </a:xfrm>
          <a:prstGeom prst="rect">
            <a:avLst/>
          </a:prstGeom>
          <a:noFill/>
          <a:ln w="101600" cap="flat" cmpd="sng">
            <a:solidFill>
              <a:srgbClr val="ADBEC6"/>
            </a:solidFill>
            <a:prstDash val="solid"/>
            <a:miter/>
            <a:headEnd type="none" w="med" len="med"/>
            <a:tailEnd type="none" w="med" len="med"/>
          </a:ln>
        </p:spPr>
      </p:pic>
    </p:spTree>
    <p:extLst>
      <p:ext uri="{BB962C8B-B14F-4D97-AF65-F5344CB8AC3E}">
        <p14:creationId xmlns:p14="http://schemas.microsoft.com/office/powerpoint/2010/main" val="2868983172"/>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3"/>
        <p:cNvGrpSpPr/>
        <p:nvPr/>
      </p:nvGrpSpPr>
      <p:grpSpPr>
        <a:xfrm>
          <a:off x="0" y="0"/>
          <a:ext cx="0" cy="0"/>
          <a:chOff x="0" y="0"/>
          <a:chExt cx="0" cy="0"/>
        </a:xfrm>
      </p:grpSpPr>
      <p:sp>
        <p:nvSpPr>
          <p:cNvPr id="1684" name="Shape 1684"/>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无条件的性质</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85" name="Shape 1685"/>
          <p:cNvPicPr preferRelativeResize="0"/>
          <p:nvPr/>
        </p:nvPicPr>
        <p:blipFill rotWithShape="1">
          <a:blip r:embed="rId3">
            <a:alphaModFix/>
          </a:blip>
          <a:srcRect/>
          <a:stretch/>
        </p:blipFill>
        <p:spPr>
          <a:xfrm>
            <a:off x="266700" y="1676400"/>
            <a:ext cx="4762499" cy="4533899"/>
          </a:xfrm>
          <a:prstGeom prst="rect">
            <a:avLst/>
          </a:prstGeom>
          <a:noFill/>
          <a:ln w="101600" cap="flat" cmpd="sng">
            <a:solidFill>
              <a:srgbClr val="ADBEC6"/>
            </a:solidFill>
            <a:prstDash val="solid"/>
            <a:miter/>
            <a:headEnd type="none" w="med" len="med"/>
            <a:tailEnd type="none" w="med" len="med"/>
          </a:ln>
        </p:spPr>
      </p:pic>
      <p:sp>
        <p:nvSpPr>
          <p:cNvPr id="1686" name="Shape 1686"/>
          <p:cNvSpPr txBox="1"/>
          <p:nvPr/>
        </p:nvSpPr>
        <p:spPr>
          <a:xfrm>
            <a:off x="5338762" y="1905000"/>
            <a:ext cx="3500436" cy="4154487"/>
          </a:xfrm>
          <a:prstGeom prst="rect">
            <a:avLst/>
          </a:prstGeom>
          <a:noFill/>
          <a:ln>
            <a:noFill/>
          </a:ln>
        </p:spPr>
        <p:txBody>
          <a:bodyPr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000000"/>
              </a:buClr>
              <a:buSzPct val="100000"/>
              <a:buFont typeface="Arial"/>
              <a:buAutoNum type="alphaUcPeriod"/>
              <a:tabLst/>
              <a:defRPr/>
            </a:pP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永恒</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(耶 31:36, 40; 32:40; 50:5; 赛 61:2. 8-9; 24:5; 结 37:26)</a:t>
            </a: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Arial"/>
              <a:buAutoNum type="alphaUcPeriod"/>
              <a:tabLst/>
              <a:defRPr/>
            </a:pP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亚伯拉罕之约的扩大，也是无条件</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a:t>
            </a:r>
            <a:endPar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Arial"/>
              <a:buAutoNum type="alphaUcPeriod"/>
              <a:tabLst/>
              <a:defRPr/>
            </a:pP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神</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毫无保留的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愿意</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声明</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（耶</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31:31-34</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37</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endPar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687" name="Shape 1687"/>
          <p:cNvSpPr txBox="1"/>
          <p:nvPr/>
        </p:nvSpPr>
        <p:spPr>
          <a:xfrm>
            <a:off x="8286750" y="142875"/>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477</a:t>
            </a:r>
          </a:p>
        </p:txBody>
      </p:sp>
      <p:sp>
        <p:nvSpPr>
          <p:cNvPr id="1688" name="Shape 1688"/>
          <p:cNvSpPr txBox="1"/>
          <p:nvPr/>
        </p:nvSpPr>
        <p:spPr>
          <a:xfrm>
            <a:off x="228600" y="5486400"/>
            <a:ext cx="4800600" cy="923924"/>
          </a:xfrm>
          <a:prstGeom prst="rect">
            <a:avLst/>
          </a:prstGeom>
          <a:solidFill>
            <a:schemeClr val="lt1"/>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神的爱是无条件的</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但你必须立刻行动</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这个优惠可能随时取消</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在被法律禁止的地方无效</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p:txBody>
      </p:sp>
    </p:spTree>
    <p:extLst>
      <p:ext uri="{BB962C8B-B14F-4D97-AF65-F5344CB8AC3E}">
        <p14:creationId xmlns:p14="http://schemas.microsoft.com/office/powerpoint/2010/main" val="262098570"/>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对</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履行</a:t>
            </a:r>
            <a:r>
              <a:rPr lang="en-US" sz="4400" b="1" dirty="0" err="1">
                <a:solidFill>
                  <a:schemeClr val="dk1"/>
                </a:solidFill>
                <a:latin typeface="Kaiti SC" panose="02010600040101010101" pitchFamily="2" charset="-122"/>
                <a:ea typeface="Kaiti SC" panose="02010600040101010101" pitchFamily="2" charset="-122"/>
                <a:cs typeface="Arial"/>
                <a:sym typeface="Arial"/>
              </a:rPr>
              <a:t>时</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间</a:t>
            </a:r>
            <a:r>
              <a:rPr lang="en-US" sz="4400" b="1" dirty="0" err="1">
                <a:solidFill>
                  <a:schemeClr val="dk1"/>
                </a:solidFill>
                <a:latin typeface="Kaiti SC" panose="02010600040101010101" pitchFamily="2" charset="-122"/>
                <a:ea typeface="Kaiti SC" panose="02010600040101010101" pitchFamily="2" charset="-122"/>
                <a:cs typeface="Arial"/>
                <a:sym typeface="Arial"/>
              </a:rPr>
              <a:t>的不同见解</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sp>
        <p:nvSpPr>
          <p:cNvPr id="1750" name="Shape 1750"/>
          <p:cNvSpPr txBox="1"/>
          <p:nvPr/>
        </p:nvSpPr>
        <p:spPr>
          <a:xfrm>
            <a:off x="228600" y="2819400"/>
            <a:ext cx="7827961"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1. </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部分</a:t>
            </a:r>
            <a:r>
              <a:rPr kumimoji="0" lang="zh-CN" alt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已经</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应验在现今</a:t>
            </a:r>
            <a:r>
              <a:rPr kumimoji="0" lang="zh-CN" alt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的</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教会</a:t>
            </a:r>
            <a:endParaRPr kumimoji="0" 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751" name="Shape 1751"/>
          <p:cNvSpPr txBox="1"/>
          <p:nvPr/>
        </p:nvSpPr>
        <p:spPr>
          <a:xfrm>
            <a:off x="319980" y="5343303"/>
            <a:ext cx="3819972"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sng" strike="noStrike" kern="0" cap="none" spc="0" normalizeH="0" baseline="0" noProof="0" dirty="0">
                <a:ln>
                  <a:noFill/>
                </a:ln>
                <a:solidFill>
                  <a:srgbClr val="660066"/>
                </a:solidFill>
                <a:effectLst/>
                <a:uLnTx/>
                <a:uFillTx/>
                <a:latin typeface="Arial"/>
                <a:ea typeface="Arial"/>
                <a:cs typeface="Arial"/>
                <a:sym typeface="Arial"/>
                <a:rtl val="0"/>
              </a:rPr>
              <a:t>2. </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基督再来后</a:t>
            </a:r>
            <a:r>
              <a:rPr kumimoji="0" lang="zh-CN" alt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就</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完全应验</a:t>
            </a:r>
            <a:endParaRPr kumimoji="0" 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752" name="Shape 1752"/>
          <p:cNvSpPr txBox="1"/>
          <p:nvPr/>
        </p:nvSpPr>
        <p:spPr>
          <a:xfrm>
            <a:off x="657225" y="3354387"/>
            <a:ext cx="7953374" cy="1802805"/>
          </a:xfrm>
          <a:prstGeom prst="rect">
            <a:avLst/>
          </a:prstGeom>
          <a:noFill/>
          <a:ln>
            <a:noFill/>
          </a:ln>
        </p:spPr>
        <p:txBody>
          <a:bodyPr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000000"/>
              </a:buClr>
              <a:buSzPct val="100000"/>
              <a:buFont typeface="Georgia"/>
              <a:buAutoNum type="alphaLcPeriod"/>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只有一个新约，是给以色列的</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(Darby)</a:t>
            </a: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Georgia"/>
              <a:buAutoNum type="alphaLcPeriod"/>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两个新约</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一个给以色列和一个给教会</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(Chafer)</a:t>
            </a: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Georgia"/>
              <a:buAutoNum type="alphaLcPeriod"/>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一个新约，两重应用</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主要</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是</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以色列</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其</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次</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是</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给教会</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753" name="Shape 1753"/>
          <p:cNvSpPr txBox="1"/>
          <p:nvPr/>
        </p:nvSpPr>
        <p:spPr>
          <a:xfrm>
            <a:off x="0" y="1340768"/>
            <a:ext cx="8839199" cy="1200150"/>
          </a:xfrm>
          <a:prstGeom prst="rect">
            <a:avLst/>
          </a:prstGeom>
          <a:noFill/>
          <a:ln>
            <a:noFill/>
          </a:ln>
        </p:spPr>
        <p:txBody>
          <a:bodyPr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tl val="0"/>
              </a:rPr>
              <a:t>	</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千禧年论者（</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Amillennialists</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常说新约</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所有</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的规定</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现今</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已在</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他们认为是</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新以色列</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的教会中实现了。</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但这</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到底是吗</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p:txBody>
      </p:sp>
      <p:pic>
        <p:nvPicPr>
          <p:cNvPr id="1754" name="Shape 1754"/>
          <p:cNvPicPr preferRelativeResize="0"/>
          <p:nvPr/>
        </p:nvPicPr>
        <p:blipFill rotWithShape="1">
          <a:blip r:embed="rId3">
            <a:alphaModFix/>
          </a:blip>
          <a:srcRect/>
          <a:stretch/>
        </p:blipFill>
        <p:spPr>
          <a:xfrm>
            <a:off x="7391400" y="5783262"/>
            <a:ext cx="1624011" cy="1074737"/>
          </a:xfrm>
          <a:prstGeom prst="rect">
            <a:avLst/>
          </a:prstGeom>
          <a:noFill/>
          <a:ln>
            <a:noFill/>
          </a:ln>
        </p:spPr>
      </p:pic>
      <p:sp>
        <p:nvSpPr>
          <p:cNvPr id="1755" name="Shape 1755"/>
          <p:cNvSpPr txBox="1"/>
          <p:nvPr/>
        </p:nvSpPr>
        <p:spPr>
          <a:xfrm>
            <a:off x="8359775" y="201611"/>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477</a:t>
            </a:r>
          </a:p>
        </p:txBody>
      </p:sp>
    </p:spTree>
    <p:extLst>
      <p:ext uri="{BB962C8B-B14F-4D97-AF65-F5344CB8AC3E}">
        <p14:creationId xmlns:p14="http://schemas.microsoft.com/office/powerpoint/2010/main" val="1988158883"/>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亚当与神同掌权（</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撒旦自以为神统治着这个世界</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Kosher-Normal" charset="0"/>
                <a:ea typeface="ＭＳ Ｐゴシック" charset="0"/>
                <a:cs typeface="+mn-cs"/>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神与亚伯拉罕立约透过以色列成为“祭司的国度”重新建立人的统治权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12:1-3;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出</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国度概念的教导</a:t>
            </a:r>
            <a:r>
              <a:rPr kumimoji="0" lang="en-US" altLang="zh-CN"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人的堕落 </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以色列失去祭司国度的见证，于是被掳受外邦统治</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耶利米书</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31:31-34 </a:t>
            </a: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应许</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赦免</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圣灵内住</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新心，新人，新思想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以色列与犹大重新统一</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不需要传福音</a:t>
            </a:r>
            <a:r>
              <a:rPr kumimoji="0" lang="zh-CN" altLang="en-US" sz="9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9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撒母耳下</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7:12-16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永久的应许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家室”永不遭废弃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国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政治王朝</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宝座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后裔接续掌权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圣殿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儿子来建造</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创世记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15:18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参：申</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30:1-10)</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从埃及哇地至幼发拉底河流域</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27:12)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被掳归回／重建之后，土地永久占有权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17:8)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因着巴勒斯坦地全世界蒙祝福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耶稣藉着教会以神奇的方式扩展张他的国度（太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以</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色列拒绝弥赛亚国度的邀请</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基督得胜以色列的仇敌，以色列全家都要得救（罗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11:26-27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以色列因着拒绝弥赛亚受审判被赶逐出应许之地 长达</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世纪（主后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70</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1948</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）现在部分恢复（结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37:1-7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基督是教会的头，教会是属灵的圣殿（</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2:19-22;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新约前三项取代摩西律法（路</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22:20; </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千禧年永恒</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完全恢复（结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37:8-28)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耶路撒冷世界的首府</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赛 </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基督作王与众圣徒统治全世界</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基督与众圣徒一同掌权（弗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1:9-10;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20:1-6; 22:5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下）</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mn-cs"/>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基督将国度呈递给天父（林前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15:24</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经文突出强调双重国度之约。以色列的角色从亚伯拉罕到基督其内涵延伸至教会（继续中），而教会并非指“新以色列人”（不连续）以便取代以色列民族。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以色列将在基督第二次降临时信靠基督从而再现其世界显赫地位。</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Arial" charset="0"/>
                <a:ea typeface="SimSun" charset="0"/>
                <a:cs typeface="+mn-cs"/>
              </a:rPr>
              <a:t>民族的焦点</a:t>
            </a:r>
            <a:r>
              <a:rPr kumimoji="0" lang="en-US" altLang="zh-CN" sz="800" b="0" i="0" u="none" strike="noStrike" kern="1200" cap="none" spc="0" normalizeH="0" baseline="0" noProof="0">
                <a:ln>
                  <a:noFill/>
                </a:ln>
                <a:solidFill>
                  <a:srgbClr val="FFFFFF"/>
                </a:solidFill>
                <a:effectLst/>
                <a:uLnTx/>
                <a:uFillTx/>
                <a:latin typeface="Arial" charset="0"/>
                <a:ea typeface="SimSun" charset="0"/>
                <a:cs typeface="+mn-cs"/>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306188" name="Microsoft ClipArt Gallery" r:id="rId4" imgW="2120900" imgH="2108200" progId="MS_ClipArt_Gallery">
                  <p:embed/>
                </p:oleObj>
              </mc:Choice>
              <mc:Fallback>
                <p:oleObj name="Microsoft ClipArt Gallery" r:id="rId4" imgW="2120900" imgH="2108200" progId="MS_ClipArt_Gallery">
                  <p:embed/>
                  <p:pic>
                    <p:nvPicPr>
                      <p:cNvPr id="461885"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新人” </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弗</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年</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月</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日</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在民族复兴之际，新约的五个内容均得以实现（亚</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8</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一切都更新了！</a:t>
            </a:r>
            <a:b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b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（启</a:t>
            </a:r>
            <a: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t>21:5</a:t>
            </a: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a:t>
            </a:r>
            <a:endPar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暂时的（加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）、有条件的，显明人的罪（罗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）并规范以色列人（加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3:23-25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十字架废除、成就、取代了律法</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7:1-6;1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9:19-21;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希</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创世记 </a:t>
            </a:r>
            <a:r>
              <a:rPr kumimoji="0" lang="en-US" altLang="zh-CN"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22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337</a:t>
            </a:r>
          </a:p>
        </p:txBody>
      </p:sp>
    </p:spTree>
    <p:extLst>
      <p:ext uri="{BB962C8B-B14F-4D97-AF65-F5344CB8AC3E}">
        <p14:creationId xmlns:p14="http://schemas.microsoft.com/office/powerpoint/2010/main" val="36504791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endParaRPr>
          </a:p>
        </p:txBody>
      </p:sp>
    </p:spTree>
    <p:extLst>
      <p:ext uri="{BB962C8B-B14F-4D97-AF65-F5344CB8AC3E}">
        <p14:creationId xmlns:p14="http://schemas.microsoft.com/office/powerpoint/2010/main" val="4196619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79E0E3-C58B-BB4C-ADBC-9322FAE9AF75}"/>
              </a:ext>
            </a:extLst>
          </p:cNvPr>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a:solidFill>
                <a:srgbClr val="000000"/>
              </a:solidFill>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166e</a:t>
            </a:r>
          </a:p>
        </p:txBody>
      </p:sp>
      <p:graphicFrame>
        <p:nvGraphicFramePr>
          <p:cNvPr id="7172" name="Group 4"/>
          <p:cNvGraphicFramePr>
            <a:graphicFrameLocks noGrp="1"/>
          </p:cNvGraphicFramePr>
          <p:nvPr/>
        </p:nvGraphicFramePr>
        <p:xfrm>
          <a:off x="152400" y="641350"/>
          <a:ext cx="8839200" cy="6281352"/>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圣约</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定义</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应许</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成就</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象徵</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挪亚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没条件地应许以后都不再用洪水淹盖地球</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没有海</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彩虹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亚伯拉罕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应许供应以色列土地，统治及属灵祝福</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持续到今日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加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3:17)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但以色列还有未来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看 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割礼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摩西</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有条件约束祝福以色列</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出 </a:t>
                      </a:r>
                      <a:r>
                        <a:rPr kumimoji="0" lang="en-US" sz="1600" b="1" i="0" u="none" strike="noStrike" cap="none" normalizeH="0" baseline="0" dirty="0">
                          <a:ln>
                            <a:noFill/>
                          </a:ln>
                          <a:solidFill>
                            <a:schemeClr val="tx1"/>
                          </a:solidFill>
                          <a:effectLst/>
                          <a:latin typeface="Arial" charset="0"/>
                          <a:ea typeface="SimSun" charset="0"/>
                          <a:cs typeface="SimSun" charset="0"/>
                        </a:rPr>
                        <a:t>19</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sz="1600" b="1" i="0" u="none" strike="noStrike" cap="none" normalizeH="0" baseline="0" dirty="0">
                          <a:ln>
                            <a:noFill/>
                          </a:ln>
                          <a:solidFill>
                            <a:schemeClr val="tx1"/>
                          </a:solidFill>
                          <a:effectLst/>
                          <a:latin typeface="Arial" charset="0"/>
                          <a:ea typeface="ＭＳ Ｐゴシック" charset="0"/>
                          <a:cs typeface="Arial" charset="0"/>
                        </a:rPr>
                        <a:t>31;</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申</a:t>
                      </a:r>
                      <a:r>
                        <a:rPr kumimoji="0" lang="en-US" sz="1600" b="1" i="0" u="none" strike="noStrike" cap="none" normalizeH="0" baseline="0" dirty="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基督之死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安息日</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出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土地</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应许从埃及小河直到伯拉河的土地</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申 </a:t>
                      </a:r>
                      <a:r>
                        <a:rPr kumimoji="0" lang="en-US" sz="1600" b="1" i="0" u="none" strike="noStrike" cap="none" normalizeH="0" baseline="0" dirty="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土地被祝福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没有象徵</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我所知道的</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大卫</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应许了大卫的后裔永远统治</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撒下</a:t>
                      </a:r>
                      <a:r>
                        <a:rPr kumimoji="0" lang="en-US" sz="1600" b="1" i="0" u="none" strike="noStrike" cap="none" normalizeH="0" baseline="0" dirty="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统治更新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基督坐在父的右边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徒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应许圣灵的同在 </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律法写在心上”</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 </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饶恕及向全以色列传福音。</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耶</a:t>
                      </a:r>
                      <a:r>
                        <a:rPr kumimoji="0" lang="zh-CN" altLang="en-US" sz="1600" b="1" i="0" u="none" strike="noStrike" cap="none" normalizeH="0" baseline="0" dirty="0">
                          <a:ln>
                            <a:noFill/>
                          </a:ln>
                          <a:solidFill>
                            <a:schemeClr val="tx1"/>
                          </a:solidFill>
                          <a:effectLst/>
                          <a:latin typeface="Arial" charset="0"/>
                          <a:ea typeface="SimSun" charset="0"/>
                          <a:cs typeface="SimSun" charset="0"/>
                        </a:rPr>
                        <a:t> </a:t>
                      </a:r>
                      <a:r>
                        <a:rPr kumimoji="0" lang="en-US" sz="1600" b="1" i="0" u="none" strike="noStrike" cap="none" normalizeH="0" baseline="0" dirty="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保罗和使徒</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林后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全以色列得救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圣餐的杯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22:20; </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林前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0" y="0"/>
            <a:ext cx="8820472" cy="609600"/>
          </a:xfrm>
        </p:spPr>
        <p:txBody>
          <a:bodyPr/>
          <a:lstStyle/>
          <a:p>
            <a:r>
              <a:rPr lang="zh-CN" altLang="en-US" sz="2800" b="1" dirty="0">
                <a:latin typeface="Arial" charset="0"/>
                <a:ea typeface="ＭＳ Ｐゴシック" charset="0"/>
              </a:rPr>
              <a:t>圣约的象徵</a:t>
            </a:r>
          </a:p>
        </p:txBody>
      </p:sp>
    </p:spTree>
    <p:extLst>
      <p:ext uri="{BB962C8B-B14F-4D97-AF65-F5344CB8AC3E}">
        <p14:creationId xmlns:p14="http://schemas.microsoft.com/office/powerpoint/2010/main" val="4701941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zh-CN" altLang="en-US" sz="2800" b="1" dirty="0">
                <a:solidFill>
                  <a:srgbClr val="FFFFFF"/>
                </a:solidFill>
                <a:latin typeface="Arial" charset="0"/>
                <a:ea typeface="ＭＳ Ｐゴシック" charset="0"/>
              </a:rPr>
              <a:t>旧约和新约的差异</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哥林多后书 </a:t>
            </a:r>
            <a:r>
              <a:rPr lang="en-US" altLang="zh-CN" sz="2800" b="1" dirty="0">
                <a:solidFill>
                  <a:srgbClr val="FFFFFF"/>
                </a:solidFill>
                <a:latin typeface="Arial" charset="0"/>
                <a:ea typeface="ＭＳ Ｐゴシック" charset="0"/>
              </a:rPr>
              <a:t>3–4 )</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旧约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新约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 摩西开始的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基督开始的</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凭着字句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凭着精意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圣灵</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活</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写在石版上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写在心版上</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更有荣光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荣光退去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荣上加荣</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定罪的职事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称义的职事</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欺骗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大胆</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蒙摩西的脸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敞着脸</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心底刚强</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自由</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Arial" charset="0"/>
                        </a:rPr>
                        <a:t>摩西返照主的荣光</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全部信徒反照主的荣光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没有改变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缺乏热情</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自信，坚定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谬讲</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虔诚</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extLst>
      <p:ext uri="{BB962C8B-B14F-4D97-AF65-F5344CB8AC3E}">
        <p14:creationId xmlns:p14="http://schemas.microsoft.com/office/powerpoint/2010/main" val="2031513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26"/>
        <p:cNvGrpSpPr/>
        <p:nvPr/>
      </p:nvGrpSpPr>
      <p:grpSpPr>
        <a:xfrm>
          <a:off x="0" y="0"/>
          <a:ext cx="0" cy="0"/>
          <a:chOff x="0" y="0"/>
          <a:chExt cx="0" cy="0"/>
        </a:xfrm>
      </p:grpSpPr>
      <p:sp>
        <p:nvSpPr>
          <p:cNvPr id="1727" name="Shape 1727"/>
          <p:cNvSpPr txBox="1"/>
          <p:nvPr/>
        </p:nvSpPr>
        <p:spPr>
          <a:xfrm>
            <a:off x="0" y="1981200"/>
            <a:ext cx="9144000" cy="862011"/>
          </a:xfrm>
          <a:prstGeom prst="rect">
            <a:avLst/>
          </a:prstGeom>
          <a:solidFill>
            <a:schemeClr val="dk1"/>
          </a:solid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 31:31-34 (</a:t>
            </a: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为以色列</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a:t>
            </a:r>
          </a:p>
        </p:txBody>
      </p:sp>
      <p:sp>
        <p:nvSpPr>
          <p:cNvPr id="1728" name="Shape 1728"/>
          <p:cNvSpPr txBox="1"/>
          <p:nvPr/>
        </p:nvSpPr>
        <p:spPr>
          <a:xfrm>
            <a:off x="1142999" y="3009900"/>
            <a:ext cx="7315200" cy="5953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永恒的约</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29" name="Shape 1729"/>
          <p:cNvSpPr txBox="1"/>
          <p:nvPr/>
        </p:nvSpPr>
        <p:spPr>
          <a:xfrm>
            <a:off x="5394198" y="3367089"/>
            <a:ext cx="3048000" cy="5953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Times New Roman"/>
                <a:ea typeface="Times New Roman"/>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新的心</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0" name="Shape 1730"/>
          <p:cNvSpPr txBox="1"/>
          <p:nvPr/>
        </p:nvSpPr>
        <p:spPr>
          <a:xfrm>
            <a:off x="791981" y="3931444"/>
            <a:ext cx="3962399" cy="59531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新的灵</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1" name="Shape 1731"/>
          <p:cNvSpPr txBox="1"/>
          <p:nvPr/>
        </p:nvSpPr>
        <p:spPr>
          <a:xfrm>
            <a:off x="611716" y="4794216"/>
            <a:ext cx="3962399" cy="59531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一个约</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2" name="Shape 1732"/>
          <p:cNvSpPr txBox="1"/>
          <p:nvPr/>
        </p:nvSpPr>
        <p:spPr>
          <a:xfrm>
            <a:off x="4426025" y="4365104"/>
            <a:ext cx="3962399" cy="5953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和平的约</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3" name="Shape 1733"/>
          <p:cNvSpPr txBox="1"/>
          <p:nvPr/>
        </p:nvSpPr>
        <p:spPr>
          <a:xfrm>
            <a:off x="0" y="5638800"/>
            <a:ext cx="9144000" cy="854074"/>
          </a:xfrm>
          <a:prstGeom prst="rect">
            <a:avLst/>
          </a:prstGeom>
          <a:solidFill>
            <a:schemeClr val="dk1"/>
          </a:solid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路加福音</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 22:20 (</a:t>
            </a: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为教会</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a:t>
            </a:r>
          </a:p>
        </p:txBody>
      </p:sp>
      <p:sp>
        <p:nvSpPr>
          <p:cNvPr id="1734" name="Shape 1734"/>
          <p:cNvSpPr txBox="1">
            <a:spLocks noGrp="1"/>
          </p:cNvSpPr>
          <p:nvPr>
            <p:ph type="title" idx="4294967295"/>
          </p:nvPr>
        </p:nvSpPr>
        <p:spPr>
          <a:xfrm>
            <a:off x="0" y="304800"/>
            <a:ext cx="9144000" cy="862011"/>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00"/>
              </a:buClr>
              <a:buSzPct val="25000"/>
              <a:buFont typeface="Balthazar"/>
              <a:buNone/>
            </a:pPr>
            <a:r>
              <a:rPr lang="en-US" sz="5000" b="1" dirty="0" err="1">
                <a:solidFill>
                  <a:srgbClr val="FFFF00"/>
                </a:solidFill>
                <a:latin typeface="Kaiti SC" panose="02010600040101010101" pitchFamily="2" charset="-122"/>
                <a:ea typeface="Kaiti SC" panose="02010600040101010101" pitchFamily="2" charset="-122"/>
                <a:cs typeface="Balthazar"/>
                <a:sym typeface="Balthazar"/>
              </a:rPr>
              <a:t>如何</a:t>
            </a:r>
            <a:r>
              <a:rPr lang="zh-CN" altLang="en-US" sz="5000" b="1" dirty="0">
                <a:solidFill>
                  <a:srgbClr val="FFFF00"/>
                </a:solidFill>
                <a:latin typeface="Kaiti SC" panose="02010600040101010101" pitchFamily="2" charset="-122"/>
                <a:ea typeface="Kaiti SC" panose="02010600040101010101" pitchFamily="2" charset="-122"/>
                <a:cs typeface="Balthazar"/>
                <a:sym typeface="Balthazar"/>
              </a:rPr>
              <a:t>协调</a:t>
            </a:r>
            <a:r>
              <a:rPr lang="en-US" sz="5000" b="1" i="0" u="none" strike="noStrike" cap="none" baseline="0" dirty="0">
                <a:solidFill>
                  <a:srgbClr val="FFFF00"/>
                </a:solidFill>
                <a:latin typeface="Kaiti SC" panose="02010600040101010101" pitchFamily="2" charset="-122"/>
                <a:ea typeface="Kaiti SC" panose="02010600040101010101" pitchFamily="2" charset="-122"/>
                <a:cs typeface="Balthazar"/>
                <a:sym typeface="Balthazar"/>
              </a:rPr>
              <a:t>?</a:t>
            </a:r>
          </a:p>
        </p:txBody>
      </p:sp>
    </p:spTree>
    <p:extLst>
      <p:ext uri="{BB962C8B-B14F-4D97-AF65-F5344CB8AC3E}">
        <p14:creationId xmlns:p14="http://schemas.microsoft.com/office/powerpoint/2010/main" val="487193164"/>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748463"/>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重述摩西</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没有新约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批判的</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考图里尔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Couturier)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杜麦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Duhm</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Schmidt)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波特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Potter)</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新约 本文的特质被忽略</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有条件的，新约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无条件的</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暂时，新约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永恒</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外部，新约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内部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没启动，新约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启动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和平，繁荣，避难所，圣灵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经文一致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以色列没参加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无千禧年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后千禧年</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亚立施</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Allis)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考克斯</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Cox)</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施密克</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Smick</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伯特纳</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Boettner</a:t>
                      </a:r>
                      <a:r>
                        <a:rPr kumimoji="0" lang="en-US"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把以色列及教会同等化而忽略了旧约的资料</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新约的介绍不是旧约的成就</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现代需要认识上帝</a:t>
                      </a:r>
                      <a:r>
                        <a:rPr kumimoji="0" lang="en-US" altLang="zh-CN" sz="1800" b="1" i="0" u="none" strike="noStrike" cap="none" normalizeH="0" baseline="0" dirty="0">
                          <a:ln>
                            <a:noFill/>
                          </a:ln>
                          <a:solidFill>
                            <a:schemeClr val="tx1"/>
                          </a:solidFill>
                          <a:effectLst/>
                          <a:latin typeface="Arial" charset="0"/>
                          <a:ea typeface="SimSun" charset="0"/>
                          <a:cs typeface="SimSun" charset="0"/>
                        </a:rPr>
                        <a:t>(YHWH)(</a:t>
                      </a:r>
                      <a:r>
                        <a:rPr kumimoji="0" lang="zh-CN" altLang="en-US" sz="1800" b="1" i="0" u="none" strike="noStrike" cap="none" normalizeH="0" baseline="0" dirty="0">
                          <a:ln>
                            <a:noFill/>
                          </a:ln>
                          <a:solidFill>
                            <a:schemeClr val="tx1"/>
                          </a:solidFill>
                          <a:effectLst/>
                          <a:latin typeface="Arial" charset="0"/>
                          <a:ea typeface="SimSun" charset="0"/>
                          <a:cs typeface="SimSun" charset="0"/>
                        </a:rPr>
                        <a:t>大使命的需要</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公元</a:t>
                      </a:r>
                      <a:r>
                        <a:rPr kumimoji="0" lang="en-US" altLang="zh-CN" sz="1800" b="1" i="0" u="none" strike="noStrike" cap="none" normalizeH="0" baseline="0" dirty="0">
                          <a:ln>
                            <a:noFill/>
                          </a:ln>
                          <a:solidFill>
                            <a:schemeClr val="tx1"/>
                          </a:solidFill>
                          <a:effectLst/>
                          <a:latin typeface="Arial" charset="0"/>
                          <a:ea typeface="SimSun" charset="0"/>
                          <a:cs typeface="SimSun" charset="0"/>
                        </a:rPr>
                        <a:t>70</a:t>
                      </a:r>
                      <a:r>
                        <a:rPr kumimoji="0" lang="zh-CN" altLang="en-US" sz="1800" b="1" i="0" u="none" strike="noStrike" cap="none" normalizeH="0" baseline="0" dirty="0">
                          <a:ln>
                            <a:noFill/>
                          </a:ln>
                          <a:solidFill>
                            <a:schemeClr val="tx1"/>
                          </a:solidFill>
                          <a:effectLst/>
                          <a:latin typeface="Arial" charset="0"/>
                          <a:ea typeface="SimSun" charset="0"/>
                          <a:cs typeface="SimSun" charset="0"/>
                        </a:rPr>
                        <a:t>年耶路撒冷 </a:t>
                      </a:r>
                      <a:r>
                        <a:rPr kumimoji="0" lang="en-US" altLang="zh-CN" sz="1800" b="1" i="0" u="none" strike="noStrike" cap="none" normalizeH="0" baseline="0" dirty="0">
                          <a:ln>
                            <a:noFill/>
                          </a:ln>
                          <a:solidFill>
                            <a:schemeClr val="tx1"/>
                          </a:solidFill>
                          <a:effectLst/>
                          <a:latin typeface="Arial" charset="0"/>
                          <a:ea typeface="SimSun" charset="0"/>
                          <a:cs typeface="SimSun" charset="0"/>
                        </a:rPr>
                        <a:t>vs. </a:t>
                      </a:r>
                      <a:r>
                        <a:rPr kumimoji="0" lang="zh-CN" altLang="en-US" sz="1800" b="1" i="0" u="none" strike="noStrike" cap="none" normalizeH="0" baseline="0" dirty="0">
                          <a:ln>
                            <a:noFill/>
                          </a:ln>
                          <a:solidFill>
                            <a:schemeClr val="tx1"/>
                          </a:solidFill>
                          <a:effectLst/>
                          <a:latin typeface="Arial" charset="0"/>
                          <a:ea typeface="SimSun" charset="0"/>
                          <a:cs typeface="SimSun" charset="0"/>
                        </a:rPr>
                        <a:t>耶利米书 </a:t>
                      </a:r>
                      <a:r>
                        <a:rPr kumimoji="0" lang="en-US" altLang="zh-CN" sz="1800" b="1" i="0" u="none" strike="noStrike" cap="none" normalizeH="0" baseline="0" dirty="0">
                          <a:ln>
                            <a:noFill/>
                          </a:ln>
                          <a:solidFill>
                            <a:schemeClr val="tx1"/>
                          </a:solidFill>
                          <a:effectLst/>
                          <a:latin typeface="Arial" charset="0"/>
                          <a:ea typeface="SimSun" charset="0"/>
                          <a:cs typeface="SimSun" charset="0"/>
                        </a:rPr>
                        <a:t>31:40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0248"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
        <p:nvSpPr>
          <p:cNvPr id="180249" name="Title 6"/>
          <p:cNvSpPr>
            <a:spLocks noGrp="1"/>
          </p:cNvSpPr>
          <p:nvPr>
            <p:ph type="title" idx="4294967295"/>
          </p:nvPr>
        </p:nvSpPr>
        <p:spPr>
          <a:xfrm>
            <a:off x="533400" y="2590800"/>
            <a:ext cx="4419600" cy="914400"/>
          </a:xfrm>
          <a:solidFill>
            <a:srgbClr val="000000"/>
          </a:solidFill>
        </p:spPr>
        <p:txBody>
          <a:bodyPr/>
          <a:lstStyle/>
          <a:p>
            <a:pPr eaLnBrk="1" hangingPunct="1"/>
            <a:r>
              <a:rPr lang="zh-CN" altLang="en-US" sz="2800" b="1" dirty="0">
                <a:solidFill>
                  <a:srgbClr val="FFFFFF"/>
                </a:solidFill>
                <a:latin typeface="Arial" charset="0"/>
                <a:ea typeface="SimSun" charset="0"/>
                <a:cs typeface="SimSun" charset="0"/>
              </a:rPr>
              <a:t>新约成就的看法</a:t>
            </a:r>
          </a:p>
        </p:txBody>
      </p:sp>
    </p:spTree>
    <p:extLst>
      <p:ext uri="{BB962C8B-B14F-4D97-AF65-F5344CB8AC3E}">
        <p14:creationId xmlns:p14="http://schemas.microsoft.com/office/powerpoint/2010/main" val="1330638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197601"/>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773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单单以色列</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经典时代论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达比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Darby)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汤普森</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Thompson)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冯拉德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von Rad)</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忽略新约资料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基督最后晚餐的话</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保罗的声明</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希伯来书对教会的应用</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2.   </a:t>
                      </a:r>
                      <a:r>
                        <a:rPr kumimoji="0" lang="zh-CN" altLang="en-US" sz="1800" b="1" i="0" u="none" strike="noStrike" cap="none" normalizeH="0" baseline="0" dirty="0">
                          <a:ln>
                            <a:noFill/>
                          </a:ln>
                          <a:solidFill>
                            <a:schemeClr val="tx1"/>
                          </a:solidFill>
                          <a:effectLst/>
                          <a:latin typeface="Arial" charset="0"/>
                          <a:ea typeface="SimSun" charset="0"/>
                          <a:cs typeface="SimSun" charset="0"/>
                        </a:rPr>
                        <a:t>忽略圣灵现在的工作</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80167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两个新约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以色列的新约</a:t>
                      </a:r>
                      <a:r>
                        <a:rPr kumimoji="0" lang="en-US" sz="1800" b="1" i="0" u="none" strike="noStrike" cap="none" normalizeH="0" baseline="0" dirty="0">
                          <a:ln>
                            <a:noFill/>
                          </a:ln>
                          <a:solidFill>
                            <a:schemeClr val="tx1"/>
                          </a:solidFill>
                          <a:effectLst/>
                          <a:latin typeface="Arial" charset="0"/>
                          <a:ea typeface="SimSun" charset="0"/>
                          <a:cs typeface="SimSun" charset="0"/>
                        </a:rPr>
                        <a:t>+ </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教会的新月</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早期二十世纪时代论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查非</a:t>
                      </a:r>
                      <a:r>
                        <a:rPr kumimoji="0" lang="en-US" altLang="zh-CN" sz="1800" b="1" i="0" u="none" strike="noStrike" cap="none" normalizeH="0" baseline="0" dirty="0">
                          <a:ln>
                            <a:noFill/>
                          </a:ln>
                          <a:solidFill>
                            <a:schemeClr val="tx1"/>
                          </a:solidFill>
                          <a:effectLst/>
                          <a:latin typeface="Arial" charset="0"/>
                          <a:ea typeface="SimSun" charset="0"/>
                          <a:cs typeface="SimSun" charset="0"/>
                        </a:rPr>
                        <a:t>(Chafer)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altLang="zh-CN" sz="1800" b="1" i="0" u="none" strike="noStrike" cap="none" normalizeH="0" baseline="0" dirty="0" err="1">
                          <a:ln>
                            <a:noFill/>
                          </a:ln>
                          <a:solidFill>
                            <a:schemeClr val="tx1"/>
                          </a:solidFill>
                          <a:effectLst/>
                          <a:latin typeface="Arial" charset="0"/>
                          <a:ea typeface="SimSun" charset="0"/>
                          <a:cs typeface="SimSun" charset="0"/>
                        </a:rPr>
                        <a:t>Walvoord</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来利</a:t>
                      </a:r>
                      <a:r>
                        <a:rPr kumimoji="0" lang="en-US" altLang="zh-CN" sz="1800" b="1" i="0" u="none" strike="noStrike" cap="none" normalizeH="0" baseline="0" dirty="0">
                          <a:ln>
                            <a:noFill/>
                          </a:ln>
                          <a:solidFill>
                            <a:schemeClr val="tx1"/>
                          </a:solidFill>
                          <a:effectLst/>
                          <a:latin typeface="Arial" charset="0"/>
                          <a:ea typeface="SimSun" charset="0"/>
                          <a:cs typeface="SimSun" charset="0"/>
                        </a:rPr>
                        <a:t>(Ryrie)(</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同样的用辞给旧约及新约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教会的特质太准</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饶恕的基本是一样</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若两个新约那教会没旧约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教会没有以色列的应许</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127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
        <p:nvSpPr>
          <p:cNvPr id="181273" name="Title 6"/>
          <p:cNvSpPr>
            <a:spLocks noGrp="1"/>
          </p:cNvSpPr>
          <p:nvPr>
            <p:ph type="title" idx="4294967295"/>
          </p:nvPr>
        </p:nvSpPr>
        <p:spPr>
          <a:xfrm>
            <a:off x="533400" y="2438400"/>
            <a:ext cx="4495800" cy="990600"/>
          </a:xfrm>
          <a:solidFill>
            <a:srgbClr val="000000"/>
          </a:solidFill>
        </p:spPr>
        <p:txBody>
          <a:bodyPr/>
          <a:lstStyle/>
          <a:p>
            <a:r>
              <a:rPr lang="zh-CN" altLang="en-US" sz="2800" b="1" dirty="0">
                <a:solidFill>
                  <a:srgbClr val="FFFFFF"/>
                </a:solidFill>
                <a:latin typeface="Arial" charset="0"/>
                <a:ea typeface="SimSun" charset="0"/>
                <a:cs typeface="SimSun" charset="0"/>
              </a:rPr>
              <a:t>新约成就的看法</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990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7" name="Picture 5" descr="body_of_Christ2.jpg">
            <a:extLst>
              <a:ext uri="{FF2B5EF4-FFF2-40B4-BE49-F238E27FC236}">
                <a16:creationId xmlns:a16="http://schemas.microsoft.com/office/drawing/2014/main" id="{254DE8FA-9031-2845-8969-6DD1CB637E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5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123">
            <a:extLst>
              <a:ext uri="{FF2B5EF4-FFF2-40B4-BE49-F238E27FC236}">
                <a16:creationId xmlns:a16="http://schemas.microsoft.com/office/drawing/2014/main" id="{E9B44F15-4926-5C48-B937-0FBEDD4BD69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FC13B0EB-1944-BD43-BCB8-940A8295FF9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Body</a:t>
            </a:r>
          </a:p>
        </p:txBody>
      </p:sp>
      <p:sp>
        <p:nvSpPr>
          <p:cNvPr id="137220" name="Text Box 29">
            <a:extLst>
              <a:ext uri="{FF2B5EF4-FFF2-40B4-BE49-F238E27FC236}">
                <a16:creationId xmlns:a16="http://schemas.microsoft.com/office/drawing/2014/main" id="{82E9F072-D9B4-2D4C-BB6D-6EB62832C8E0}"/>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9844E455-4909-5E4D-B0DB-74688A7C3EA9}"/>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42B0DAC4-4B5E-CC4C-ABF0-D9E9982350E3}"/>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0BC4FEDC-6795-094D-94B7-46BECB4C7D04}"/>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5590540"/>
        </p:xfrm>
        <a:graphic>
          <a:graphicData uri="http://schemas.openxmlformats.org/drawingml/2006/table">
            <a:tbl>
              <a:tblPr/>
              <a:tblGrid>
                <a:gridCol w="154766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2130152">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先是以色列</a:t>
                      </a:r>
                      <a:endParaRPr kumimoji="0" lang="en-US" altLang="zh-CN" sz="2000" b="1" i="0" u="none" strike="noStrike" cap="none" normalizeH="0" baseline="0" dirty="0">
                        <a:ln>
                          <a:noFill/>
                        </a:ln>
                        <a:solidFill>
                          <a:schemeClr val="tx1"/>
                        </a:solidFill>
                        <a:effectLst/>
                        <a:latin typeface="Arial" charset="0"/>
                        <a:ea typeface="ＭＳ Ｐゴシック" charset="0"/>
                        <a:cs typeface="Times New Roman"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后是教会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现代时代论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克尔</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Keil</a:t>
                      </a:r>
                      <a:r>
                        <a:rPr kumimoji="0" lang="en-US"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莱姆克</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Lemke)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布莱特</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Bright)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斯科菲尔德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Scofield)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Walvoord</a:t>
                      </a:r>
                      <a:r>
                        <a:rPr kumimoji="0" lang="en-US" sz="1800" b="1" i="0" u="sng" strike="noStrike" cap="none" normalizeH="0" baseline="0" dirty="0">
                          <a:ln>
                            <a:noFill/>
                          </a:ln>
                          <a:solidFill>
                            <a:schemeClr val="tx1"/>
                          </a:solidFill>
                          <a:effectLst/>
                          <a:latin typeface="Arial" charset="0"/>
                          <a:ea typeface="SimSun" charset="0"/>
                          <a:cs typeface="SimSun" charset="0"/>
                        </a:rPr>
                        <a:t>)(DTS)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来利</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Ryrie) (DTS)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阿彻</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Archer)(TEDS)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凯撒</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Kaiser)(TEDS)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费因伯格</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Feinberg)(Talbot)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费毅申</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Thiessen)(Talbot)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支持</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主要完成未来</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罗马书</a:t>
                      </a:r>
                      <a:r>
                        <a:rPr kumimoji="0" lang="en-US" altLang="zh-CN" sz="1800" b="1" i="0" u="none" strike="noStrike" cap="none" normalizeH="0" baseline="0" dirty="0">
                          <a:ln>
                            <a:noFill/>
                          </a:ln>
                          <a:solidFill>
                            <a:schemeClr val="tx1"/>
                          </a:solidFill>
                          <a:effectLst/>
                          <a:latin typeface="Arial" charset="0"/>
                          <a:ea typeface="SimSun" charset="0"/>
                          <a:cs typeface="SimSun" charset="0"/>
                        </a:rPr>
                        <a:t>11</a:t>
                      </a:r>
                      <a:r>
                        <a:rPr kumimoji="0" lang="zh-CN" altLang="en-US" sz="1800" b="1" i="0" u="none" strike="noStrike" cap="none" normalizeH="0" baseline="0" dirty="0">
                          <a:ln>
                            <a:noFill/>
                          </a:ln>
                          <a:solidFill>
                            <a:schemeClr val="tx1"/>
                          </a:solidFill>
                          <a:effectLst/>
                          <a:latin typeface="Arial" charset="0"/>
                          <a:ea typeface="SimSun" charset="0"/>
                          <a:cs typeface="SimSun" charset="0"/>
                        </a:rPr>
                        <a:t>章</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处理旧约新约资料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现有的祝福</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新约有新律法</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反驳以上所有的看法</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2291" name="Title 6"/>
          <p:cNvSpPr>
            <a:spLocks noGrp="1"/>
          </p:cNvSpPr>
          <p:nvPr>
            <p:ph type="title" idx="4294967295"/>
          </p:nvPr>
        </p:nvSpPr>
        <p:spPr>
          <a:xfrm rot="16200000">
            <a:off x="4315480" y="3685381"/>
            <a:ext cx="1046440" cy="4648200"/>
          </a:xfrm>
          <a:solidFill>
            <a:schemeClr val="tx1"/>
          </a:soli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a:spAutoFit/>
          </a:bodyPr>
          <a:lstStyle/>
          <a:p>
            <a:r>
              <a:rPr lang="zh-CN" altLang="en-US" sz="2800" b="1" dirty="0">
                <a:solidFill>
                  <a:srgbClr val="FFFFFF"/>
                </a:solidFill>
                <a:latin typeface="Arial" charset="0"/>
                <a:ea typeface="SimSun" charset="0"/>
                <a:cs typeface="SimSun" charset="0"/>
              </a:rPr>
              <a:t>新约成就的看法</a:t>
            </a:r>
            <a:r>
              <a:rPr lang="en-US" altLang="zh-CN" sz="2800" b="1" dirty="0">
                <a:solidFill>
                  <a:srgbClr val="FFFF00"/>
                </a:solidFill>
                <a:latin typeface="Arial" charset="0"/>
                <a:ea typeface="SimSun" charset="0"/>
                <a:cs typeface="SimSun" charset="0"/>
              </a:rPr>
              <a:t> </a:t>
            </a:r>
            <a:br>
              <a:rPr lang="en-US" altLang="zh-CN" sz="2800" b="1" dirty="0">
                <a:solidFill>
                  <a:srgbClr val="FFFF00"/>
                </a:solidFill>
                <a:latin typeface="Arial" charset="0"/>
                <a:ea typeface="SimSun" charset="0"/>
                <a:cs typeface="SimSun" charset="0"/>
              </a:rPr>
            </a:br>
            <a:r>
              <a:rPr lang="en-US" altLang="zh-CN" sz="2800" b="1" dirty="0">
                <a:solidFill>
                  <a:srgbClr val="FFFF00"/>
                </a:solidFill>
                <a:latin typeface="Arial" charset="0"/>
                <a:ea typeface="SimSun" charset="0"/>
                <a:cs typeface="SimSun" charset="0"/>
              </a:rPr>
              <a:t>= </a:t>
            </a:r>
            <a:r>
              <a:rPr lang="zh-CN" altLang="en-US" sz="2800" b="1" dirty="0">
                <a:solidFill>
                  <a:srgbClr val="FFFF00"/>
                </a:solidFill>
                <a:latin typeface="Arial" charset="0"/>
                <a:ea typeface="SimSun" charset="0"/>
                <a:cs typeface="SimSun" charset="0"/>
              </a:rPr>
              <a:t>这是我的看法</a:t>
            </a:r>
            <a:r>
              <a:rPr lang="en-US" altLang="zh-CN" sz="2800" b="1" dirty="0">
                <a:solidFill>
                  <a:srgbClr val="FFFF00"/>
                </a:solidFill>
                <a:latin typeface="Arial" charset="0"/>
                <a:ea typeface="SimSun" charset="0"/>
                <a:cs typeface="SimSun" charset="0"/>
              </a:rPr>
              <a:t> </a:t>
            </a:r>
            <a:endParaRPr lang="en-US" altLang="zh-CN" sz="2800" b="1" dirty="0">
              <a:solidFill>
                <a:srgbClr val="FFFFFF"/>
              </a:solidFill>
              <a:latin typeface="Arial" charset="0"/>
              <a:ea typeface="SimSun" charset="0"/>
              <a:cs typeface="SimSun" charset="0"/>
            </a:endParaRPr>
          </a:p>
        </p:txBody>
      </p:sp>
      <p:sp>
        <p:nvSpPr>
          <p:cNvPr id="18229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Tree>
    <p:extLst>
      <p:ext uri="{BB962C8B-B14F-4D97-AF65-F5344CB8AC3E}">
        <p14:creationId xmlns:p14="http://schemas.microsoft.com/office/powerpoint/2010/main" val="4023358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p:spPr>
        <p:txBody>
          <a:bodyPr/>
          <a:lstStyle/>
          <a:p>
            <a:pPr eaLnBrk="1" hangingPunct="1">
              <a:defRPr/>
            </a:pPr>
            <a:r>
              <a:rPr lang="zh-CN"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TW" altLang="en-US" sz="3600" b="1" dirty="0">
                <a:latin typeface="0"/>
                <a:cs typeface="0"/>
              </a:rPr>
              <a:t>这 杯 是 用 我 血 所 立 的 新 约”</a:t>
            </a:r>
            <a:br>
              <a:rPr lang="en-US" altLang="zh-TW" sz="3600" b="1" dirty="0">
                <a:effectLst>
                  <a:glow rad="101600">
                    <a:schemeClr val="accent4">
                      <a:lumMod val="10000"/>
                      <a:alpha val="75000"/>
                    </a:schemeClr>
                  </a:glow>
                  <a:outerShdw blurRad="34925" dist="101600" dir="2700000" algn="tl" rotWithShape="0">
                    <a:srgbClr val="000000"/>
                  </a:outerShdw>
                </a:effectLst>
                <a:latin typeface="0"/>
                <a:cs typeface="0"/>
              </a:rPr>
            </a:br>
            <a:r>
              <a:rPr lang="en-US"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CN" altLang="en-US" sz="3600" b="1" dirty="0">
                <a:effectLst>
                  <a:glow rad="101600">
                    <a:schemeClr val="accent4">
                      <a:lumMod val="10000"/>
                      <a:alpha val="75000"/>
                    </a:schemeClr>
                  </a:glow>
                  <a:outerShdw blurRad="34925" dist="101600" dir="2700000" algn="tl" rotWithShape="0">
                    <a:srgbClr val="000000"/>
                  </a:outerShdw>
                </a:effectLst>
                <a:latin typeface="0"/>
                <a:cs typeface="0"/>
              </a:rPr>
              <a:t>路加福音</a:t>
            </a:r>
            <a:r>
              <a:rPr lang="en-US" altLang="zh-CN" sz="3600" b="1" dirty="0">
                <a:effectLst>
                  <a:glow rad="101600">
                    <a:schemeClr val="accent4">
                      <a:lumMod val="10000"/>
                      <a:alpha val="75000"/>
                    </a:schemeClr>
                  </a:glow>
                  <a:outerShdw blurRad="34925" dist="101600" dir="2700000" algn="tl" rotWithShape="0">
                    <a:srgbClr val="000000"/>
                  </a:outerShdw>
                </a:effectLst>
                <a:latin typeface="0"/>
                <a:cs typeface="0"/>
              </a:rPr>
              <a:t> </a:t>
            </a:r>
            <a:r>
              <a:rPr lang="en-US" altLang="zh-CN" sz="3600" b="1" dirty="0">
                <a:effectLst>
                  <a:glow rad="101600">
                    <a:schemeClr val="accent4">
                      <a:lumMod val="10000"/>
                      <a:alpha val="75000"/>
                    </a:schemeClr>
                  </a:glow>
                  <a:outerShdw blurRad="34925" dist="101600" dir="2700000" algn="tl" rotWithShape="0">
                    <a:srgbClr val="000000"/>
                  </a:outerShdw>
                </a:effectLst>
                <a:latin typeface="Arial"/>
                <a:cs typeface="Arial"/>
              </a:rPr>
              <a:t>22:20</a:t>
            </a:r>
            <a:r>
              <a:rPr lang="zh-CN" altLang="en-US" sz="3600" b="1" dirty="0">
                <a:effectLst>
                  <a:glow rad="101600">
                    <a:schemeClr val="accent4">
                      <a:lumMod val="10000"/>
                      <a:alpha val="75000"/>
                    </a:schemeClr>
                  </a:glow>
                  <a:outerShdw blurRad="34925" dist="101600" dir="2700000" algn="tl" rotWithShape="0">
                    <a:srgbClr val="000000"/>
                  </a:outerShdw>
                </a:effectLst>
                <a:latin typeface="body"/>
                <a:cs typeface="body"/>
              </a:rPr>
              <a:t>）</a:t>
            </a:r>
            <a:endParaRPr lang="en-US" sz="4000" b="1" dirty="0">
              <a:effectLst>
                <a:glow rad="101600">
                  <a:schemeClr val="accent4">
                    <a:lumMod val="10000"/>
                    <a:alpha val="75000"/>
                  </a:schemeClr>
                </a:glow>
                <a:outerShdw blurRad="34925" dist="101600" dir="2700000" algn="tl" rotWithShape="0">
                  <a:srgbClr val="000000"/>
                </a:outerShdw>
              </a:effectLst>
              <a:latin typeface="body"/>
              <a:cs typeface="body"/>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引述耶利米书</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 </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宋体"/>
                <a:cs typeface="Arial"/>
              </a:rPr>
              <a:t>31:31-34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宋体"/>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新约取代旧约</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教会参与以色列盟约</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神没弃绝以色列</a:t>
            </a:r>
            <a:r>
              <a:rPr kumimoji="0" lang="zh-CN"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圣经也从没注明教会将取代以国</a:t>
            </a: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 (</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罗马书</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rPr>
              <a:t> </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ＭＳ Ｐゴシック" charset="0"/>
                <a:cs typeface="Arial"/>
              </a:rPr>
              <a:t>11:1</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比拟耶利米书</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rPr>
              <a:t> </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ＭＳ Ｐゴシック" charset="0"/>
                <a:cs typeface="Arial"/>
              </a:rPr>
              <a:t>31:35-37</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rPr>
              <a:t>）</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endParaRPr>
          </a:p>
        </p:txBody>
      </p:sp>
    </p:spTree>
    <p:extLst>
      <p:ext uri="{BB962C8B-B14F-4D97-AF65-F5344CB8AC3E}">
        <p14:creationId xmlns:p14="http://schemas.microsoft.com/office/powerpoint/2010/main" val="1298859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06C01AAF-3DE2-194B-9636-AD54D81742AA}"/>
              </a:ext>
            </a:extLst>
          </p:cNvPr>
          <p:cNvSpPr>
            <a:spLocks noGrp="1" noChangeArrowheads="1"/>
          </p:cNvSpPr>
          <p:nvPr>
            <p:ph type="ctrTitle" idx="4294967295"/>
          </p:nvPr>
        </p:nvSpPr>
        <p:spPr>
          <a:xfrm>
            <a:off x="685800" y="0"/>
            <a:ext cx="7772400" cy="838200"/>
          </a:xfrm>
        </p:spPr>
        <p:txBody>
          <a:bodyPr/>
          <a:lstStyle/>
          <a:p>
            <a:pPr eaLnBrk="1" hangingPunct="1"/>
            <a:r>
              <a:rPr lang="en-US" altLang="en-US">
                <a:latin typeface="Arial" panose="020B0604020202020204" pitchFamily="34" charset="0"/>
                <a:ea typeface="ＭＳ Ｐゴシック" panose="020B0600070205080204" pitchFamily="34" charset="-128"/>
              </a:rPr>
              <a:t>Black</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圣经学习下载</a:t>
            </a:r>
          </a:p>
        </p:txBody>
      </p:sp>
    </p:spTree>
    <p:extLst>
      <p:ext uri="{BB962C8B-B14F-4D97-AF65-F5344CB8AC3E}">
        <p14:creationId xmlns:p14="http://schemas.microsoft.com/office/powerpoint/2010/main" val="2576781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body_of_Chris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77165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p:cNvSpPr>
            <a:spLocks noGrp="1"/>
          </p:cNvSpPr>
          <p:nvPr>
            <p:ph type="title" idx="4294967295"/>
          </p:nvPr>
        </p:nvSpPr>
        <p:spPr>
          <a:xfrm>
            <a:off x="685800" y="381001"/>
            <a:ext cx="7772400" cy="1295400"/>
          </a:xfrm>
        </p:spPr>
        <p:txBody>
          <a:bodyPr/>
          <a:lstStyle/>
          <a:p>
            <a:pPr eaLnBrk="1" hangingPunct="1">
              <a:defRPr/>
            </a:pPr>
            <a:r>
              <a:rPr lang="en-US" sz="3600" b="1" dirty="0">
                <a:solidFill>
                  <a:schemeClr val="bg1"/>
                </a:solidFill>
                <a:latin typeface="Arial" charset="0"/>
                <a:ea typeface="ＭＳ Ｐゴシック" pitchFamily="34" charset="-128"/>
              </a:rPr>
              <a:t>A. </a:t>
            </a:r>
            <a:r>
              <a:rPr lang="zh-CN" altLang="en-US" sz="3600" b="1" dirty="0">
                <a:solidFill>
                  <a:schemeClr val="bg1"/>
                </a:solidFill>
                <a:latin typeface="Arial" charset="0"/>
                <a:ea typeface="ＭＳ Ｐゴシック" pitchFamily="34" charset="-128"/>
              </a:rPr>
              <a:t>在教会里，每个人都有不同恩赐。</a:t>
            </a:r>
            <a:r>
              <a:rPr lang="en-US" sz="3600" b="1" dirty="0">
                <a:solidFill>
                  <a:schemeClr val="bg1"/>
                </a:solidFill>
                <a:latin typeface="Arial" charset="0"/>
                <a:ea typeface="ＭＳ Ｐゴシック" pitchFamily="34" charset="-128"/>
              </a:rPr>
              <a:t>(12:14)</a:t>
            </a:r>
            <a:endParaRPr lang="en-US" sz="4000" dirty="0">
              <a:solidFill>
                <a:schemeClr val="bg1"/>
              </a:solidFill>
              <a:latin typeface="+mj-lt"/>
              <a:cs typeface="+mj-cs"/>
            </a:endParaRPr>
          </a:p>
        </p:txBody>
      </p:sp>
      <p:sp>
        <p:nvSpPr>
          <p:cNvPr id="2" name="Rectangle 1"/>
          <p:cNvSpPr/>
          <p:nvPr/>
        </p:nvSpPr>
        <p:spPr>
          <a:xfrm>
            <a:off x="2372122" y="5259990"/>
            <a:ext cx="2847950" cy="1200329"/>
          </a:xfrm>
          <a:prstGeom prst="rect">
            <a:avLst/>
          </a:prstGeom>
          <a:solidFill>
            <a:schemeClr val="tx1"/>
          </a:solidFill>
        </p:spPr>
        <p:txBody>
          <a:bodyPr wrap="square" lIns="91402" tIns="45702" rIns="91402" bIns="4570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一个身体，</a:t>
            </a:r>
            <a:endPar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许多肢体。</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71360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发言</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服侍 （行动）</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教导 </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行政</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传福音</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信心</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牧师</a:t>
                      </a:r>
                      <a:r>
                        <a:rPr kumimoji="0" lang="en-US" altLang="zh-CN" sz="4400" b="1" i="0" u="none" strike="noStrike" cap="none" normalizeH="0" baseline="0" dirty="0">
                          <a:ln>
                            <a:noFill/>
                          </a:ln>
                          <a:solidFill>
                            <a:schemeClr val="bg1"/>
                          </a:solidFill>
                          <a:effectLst/>
                          <a:latin typeface="Arial"/>
                          <a:ea typeface="ＭＳ Ｐゴシック" pitchFamily="34" charset="-128"/>
                          <a:cs typeface="Arial"/>
                        </a:rPr>
                        <a:t>/</a:t>
                      </a: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给予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鼓励</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服侍</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怜悯</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531481" name="Rectangle 1050"/>
          <p:cNvSpPr>
            <a:spLocks noChangeArrowheads="1"/>
          </p:cNvSpPr>
          <p:nvPr/>
        </p:nvSpPr>
        <p:spPr bwMode="auto">
          <a:xfrm>
            <a:off x="8028384" y="-27377"/>
            <a:ext cx="1074134"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155dd</a:t>
            </a:r>
          </a:p>
        </p:txBody>
      </p:sp>
      <p:sp>
        <p:nvSpPr>
          <p:cNvPr id="531482"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323528" y="261392"/>
            <a:ext cx="8223448" cy="1295400"/>
          </a:xfrm>
        </p:spPr>
        <p:txBody>
          <a:bodyPr/>
          <a:lstStyle/>
          <a:p>
            <a:pPr eaLnBrk="1" hangingPunct="1">
              <a:defRPr/>
            </a:pPr>
            <a:r>
              <a:rPr lang="en-US" sz="3600" b="1" dirty="0">
                <a:solidFill>
                  <a:schemeClr val="bg1"/>
                </a:solidFill>
                <a:ea typeface="ＭＳ Ｐゴシック" pitchFamily="34" charset="-128"/>
              </a:rPr>
              <a:t>II. </a:t>
            </a:r>
            <a:r>
              <a:rPr lang="zh-CN" altLang="en-US" sz="3600" b="1" dirty="0">
                <a:solidFill>
                  <a:schemeClr val="bg1"/>
                </a:solidFill>
                <a:ea typeface="ＭＳ Ｐゴシック" pitchFamily="34" charset="-128"/>
              </a:rPr>
              <a:t>我们需要运用恩赐，使教会能够</a:t>
            </a:r>
            <a:r>
              <a:rPr lang="zh-CN" altLang="en-US" sz="3600" b="1" dirty="0">
                <a:solidFill>
                  <a:srgbClr val="FFFF00"/>
                </a:solidFill>
                <a:ea typeface="ＭＳ Ｐゴシック" pitchFamily="34" charset="-128"/>
              </a:rPr>
              <a:t>运作</a:t>
            </a:r>
            <a:r>
              <a:rPr lang="en-US" sz="3600" b="1" dirty="0">
                <a:solidFill>
                  <a:schemeClr val="bg1"/>
                </a:solidFill>
                <a:ea typeface="ＭＳ Ｐゴシック" pitchFamily="34" charset="-128"/>
              </a:rPr>
              <a:t>(12:14-20)</a:t>
            </a:r>
            <a:endParaRPr lang="en-US" sz="4000" dirty="0">
              <a:solidFill>
                <a:schemeClr val="bg1"/>
              </a:solidFill>
            </a:endParaRPr>
          </a:p>
        </p:txBody>
      </p:sp>
      <p:sp>
        <p:nvSpPr>
          <p:cNvPr id="531484" name="Rectangle 28"/>
          <p:cNvSpPr>
            <a:spLocks noChangeArrowheads="1"/>
          </p:cNvSpPr>
          <p:nvPr/>
        </p:nvSpPr>
        <p:spPr bwMode="auto">
          <a:xfrm>
            <a:off x="-5257800" y="1066801"/>
            <a:ext cx="4800600" cy="5410200"/>
          </a:xfrm>
          <a:prstGeom prst="rect">
            <a:avLst/>
          </a:prstGeom>
          <a:solidFill>
            <a:schemeClr val="tx2"/>
          </a:solidFill>
          <a:ln w="9525">
            <a:solidFill>
              <a:schemeClr val="tx1"/>
            </a:solidFill>
            <a:miter lim="800000"/>
            <a:headEnd/>
            <a:tailEnd/>
          </a:ln>
        </p:spPr>
        <p:txBody>
          <a:bodyPr wrap="none"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1045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我不是手，所以不属乎身子；他不能因此就不</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我不是眼，所以不属乎身子；他也不能因此就</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不属乎身子。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脚 说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耳 说 ：</a:t>
            </a:r>
          </a:p>
        </p:txBody>
      </p:sp>
    </p:spTree>
    <p:extLst>
      <p:ext uri="{BB962C8B-B14F-4D97-AF65-F5344CB8AC3E}">
        <p14:creationId xmlns:p14="http://schemas.microsoft.com/office/powerpoint/2010/main" val="813737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61" y="4673600"/>
            <a:ext cx="22971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411"/>
            <a:r>
              <a:rPr lang="zh-CN" altLang="en-US" sz="2800" b="1" dirty="0">
                <a:solidFill>
                  <a:schemeClr val="bg1"/>
                </a:solidFill>
                <a:latin typeface="Arial" charset="0"/>
                <a:cs typeface="ＭＳ Ｐゴシック" charset="0"/>
              </a:rPr>
              <a:t>信徒不因该对其他的比较不起眼的肢体说</a:t>
            </a:r>
            <a:r>
              <a:rPr lang="en-US" altLang="zh-CN" sz="2800" b="1" dirty="0">
                <a:solidFill>
                  <a:schemeClr val="bg1"/>
                </a:solidFill>
                <a:latin typeface="Arial" charset="0"/>
                <a:cs typeface="ＭＳ Ｐゴシック" charset="0"/>
              </a:rPr>
              <a:t>, </a:t>
            </a:r>
            <a:br>
              <a:rPr lang="en-US" altLang="zh-CN" sz="2800" b="1" dirty="0">
                <a:solidFill>
                  <a:schemeClr val="bg1"/>
                </a:solidFill>
                <a:latin typeface="Arial" charset="0"/>
                <a:cs typeface="ＭＳ Ｐゴシック" charset="0"/>
              </a:rPr>
            </a:br>
            <a:r>
              <a:rPr lang="en-US" altLang="zh-CN" sz="2800" b="1" dirty="0">
                <a:solidFill>
                  <a:schemeClr val="bg1"/>
                </a:solidFill>
                <a:latin typeface="Arial" charset="0"/>
                <a:cs typeface="ＭＳ Ｐゴシック" charset="0"/>
              </a:rPr>
              <a:t>“</a:t>
            </a:r>
            <a:r>
              <a:rPr lang="zh-CN" altLang="en-US" sz="2800" b="1" dirty="0">
                <a:solidFill>
                  <a:schemeClr val="bg1"/>
                </a:solidFill>
                <a:latin typeface="Arial" charset="0"/>
                <a:cs typeface="ＭＳ Ｐゴシック" charset="0"/>
              </a:rPr>
              <a:t>我不需要你！”</a:t>
            </a:r>
            <a:r>
              <a:rPr lang="en-US" sz="2800" b="1" dirty="0">
                <a:solidFill>
                  <a:schemeClr val="bg1"/>
                </a:solidFill>
                <a:latin typeface="Arial" charset="0"/>
                <a:cs typeface="ＭＳ Ｐゴシック" charset="0"/>
              </a:rPr>
              <a:t>(12:21)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眼睛不因该对手说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而头不因该对脚说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84740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marL="746342" indent="-746342" algn="l">
              <a:spcBef>
                <a:spcPct val="20000"/>
              </a:spcBef>
              <a:buClr>
                <a:schemeClr val="accent1"/>
              </a:buClr>
              <a:defRPr/>
            </a:pPr>
            <a:r>
              <a:rPr lang="en-US" sz="3200" b="1" dirty="0">
                <a:ea typeface="ＭＳ Ｐゴシック" pitchFamily="34" charset="-128"/>
              </a:rPr>
              <a:t>C.	</a:t>
            </a:r>
            <a:r>
              <a:rPr lang="zh-CN" altLang="en-US" sz="3200" b="1" dirty="0">
                <a:ea typeface="ＭＳ Ｐゴシック" pitchFamily="34" charset="-128"/>
              </a:rPr>
              <a:t>在教会的多样性，使他更有效率</a:t>
            </a:r>
            <a:br>
              <a:rPr lang="zh-CN" altLang="en-US" sz="3200" b="1" dirty="0">
                <a:ea typeface="ＭＳ Ｐゴシック" pitchFamily="34" charset="-128"/>
              </a:rPr>
            </a:br>
            <a:r>
              <a:rPr lang="zh-CN" altLang="en-US" sz="3200" b="1" dirty="0">
                <a:ea typeface="ＭＳ Ｐゴシック" pitchFamily="34" charset="-128"/>
              </a:rPr>
              <a:t> </a:t>
            </a:r>
            <a:r>
              <a:rPr lang="en-US" sz="3200" b="1" dirty="0">
                <a:ea typeface="ＭＳ Ｐゴシック" pitchFamily="34" charset="-128"/>
              </a:rPr>
              <a:t>(12:17-20).</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lIns="91269" tIns="45635" rIns="91269" bIns="45635"/>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defRPr/>
            </a:pPr>
            <a:r>
              <a:rPr kumimoji="1" lang="en-US"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17</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假如整个身体只是眼睛，怎样听呢？假如整个身体只是耳朵，怎样闻味呢？ </a:t>
            </a:r>
            <a:r>
              <a:rPr kumimoji="1" lang="en-US" altLang="zh-CN"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18</a:t>
            </a:r>
            <a:r>
              <a:rPr kumimoji="1" lang="en-US" altLang="zh-CN"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 </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但现在　神按照自己的意思，把肢体一一放在身体上。 </a:t>
            </a:r>
            <a:r>
              <a:rPr kumimoji="1" lang="en-US" altLang="zh-CN"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19</a:t>
            </a:r>
            <a:r>
              <a:rPr kumimoji="1" lang="en-US" altLang="zh-CN"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 </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假如所有的只是一个肢体，怎能算是身体呢？ </a:t>
            </a:r>
            <a:r>
              <a:rPr kumimoji="1" lang="en-US" altLang="zh-CN"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20</a:t>
            </a:r>
            <a:r>
              <a:rPr kumimoji="1" lang="en-US" altLang="zh-CN"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 </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但现在肢体虽然很多，身体却只是一个。</a:t>
            </a:r>
            <a:endParaRPr kumimoji="1" 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endParaRPr>
          </a:p>
        </p:txBody>
      </p:sp>
    </p:spTree>
    <p:extLst>
      <p:ext uri="{BB962C8B-B14F-4D97-AF65-F5344CB8AC3E}">
        <p14:creationId xmlns:p14="http://schemas.microsoft.com/office/powerpoint/2010/main" val="1753397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4" descr="needot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4940" y="908720"/>
            <a:ext cx="4119060" cy="54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1" name="Rectangle 2"/>
          <p:cNvSpPr>
            <a:spLocks noGrp="1" noChangeArrowheads="1"/>
          </p:cNvSpPr>
          <p:nvPr>
            <p:ph type="ctrTitle" idx="4294967295"/>
          </p:nvPr>
        </p:nvSpPr>
        <p:spPr>
          <a:xfrm>
            <a:off x="0" y="44624"/>
            <a:ext cx="9144000" cy="1447800"/>
          </a:xfrm>
        </p:spPr>
        <p:txBody>
          <a:bodyPr/>
          <a:lstStyle/>
          <a:p>
            <a:pPr eaLnBrk="1" hangingPunct="1"/>
            <a:r>
              <a:rPr lang="en-US" sz="3600" b="1" dirty="0">
                <a:solidFill>
                  <a:schemeClr val="bg1"/>
                </a:solidFill>
                <a:latin typeface="Arial" charset="0"/>
              </a:rPr>
              <a:t>III. </a:t>
            </a:r>
            <a:r>
              <a:rPr lang="zh-CN" altLang="en-US" sz="3600" b="1" dirty="0">
                <a:solidFill>
                  <a:schemeClr val="bg1"/>
                </a:solidFill>
                <a:latin typeface="Arial" charset="0"/>
              </a:rPr>
              <a:t>因当</a:t>
            </a:r>
            <a:r>
              <a:rPr lang="zh-CN" altLang="en-US" sz="3600" b="1" dirty="0">
                <a:solidFill>
                  <a:srgbClr val="FFFF00"/>
                </a:solidFill>
                <a:latin typeface="Arial" charset="0"/>
              </a:rPr>
              <a:t>谦卑</a:t>
            </a:r>
            <a:r>
              <a:rPr lang="zh-CN" altLang="en-US" sz="3600" b="1" dirty="0">
                <a:solidFill>
                  <a:schemeClr val="bg1"/>
                </a:solidFill>
                <a:latin typeface="Arial" charset="0"/>
              </a:rPr>
              <a:t>地使用属灵恩赐</a:t>
            </a:r>
            <a:r>
              <a:rPr lang="en-US" sz="3600" b="1" dirty="0">
                <a:solidFill>
                  <a:schemeClr val="bg1"/>
                </a:solidFill>
                <a:latin typeface="Arial" charset="0"/>
              </a:rPr>
              <a:t>(12:21-26).</a:t>
            </a:r>
          </a:p>
        </p:txBody>
      </p:sp>
      <p:pic>
        <p:nvPicPr>
          <p:cNvPr id="544772" name="Picture 5" descr="bod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838361"/>
            <a:ext cx="24384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37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581401"/>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22</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不但如此，身上肢体人以为软弱的，更是不可少的。</a:t>
            </a:r>
          </a:p>
        </p:txBody>
      </p:sp>
      <p:sp>
        <p:nvSpPr>
          <p:cNvPr id="37892" name="Title 7"/>
          <p:cNvSpPr>
            <a:spLocks noGrp="1"/>
          </p:cNvSpPr>
          <p:nvPr>
            <p:ph type="title" idx="4294967295"/>
          </p:nvPr>
        </p:nvSpPr>
        <p:spPr>
          <a:xfrm>
            <a:off x="0" y="2133600"/>
            <a:ext cx="9144000" cy="1143000"/>
          </a:xfrm>
          <a:effectLst/>
        </p:spPr>
        <p:txBody>
          <a:bodyPr/>
          <a:lstStyle/>
          <a:p>
            <a:pPr>
              <a:defRPr/>
            </a:pPr>
            <a:r>
              <a:rPr lang="zh-CN" altLang="en-US" sz="4000" b="1" dirty="0">
                <a:effectLst>
                  <a:glow rad="241300">
                    <a:schemeClr val="bg2">
                      <a:alpha val="75000"/>
                    </a:schemeClr>
                  </a:glow>
                  <a:outerShdw blurRad="38100" dist="38100" dir="2700000" algn="tl">
                    <a:srgbClr val="000000">
                      <a:alpha val="43137"/>
                    </a:srgbClr>
                  </a:outerShdw>
                </a:effectLst>
              </a:rPr>
              <a:t>看似卑微的恩赐，更不能少</a:t>
            </a:r>
            <a:br>
              <a:rPr lang="en-US" altLang="zh-CN" sz="4000" b="1" dirty="0">
                <a:effectLst>
                  <a:glow rad="241300">
                    <a:schemeClr val="bg2">
                      <a:alpha val="75000"/>
                    </a:schemeClr>
                  </a:glow>
                  <a:outerShdw blurRad="38100" dist="38100" dir="2700000" algn="tl">
                    <a:srgbClr val="000000">
                      <a:alpha val="43137"/>
                    </a:srgbClr>
                  </a:outerShdw>
                </a:effectLst>
              </a:rPr>
            </a:br>
            <a:r>
              <a:rPr lang="en-US" sz="4000" b="1" dirty="0">
                <a:effectLst>
                  <a:glow rad="241300">
                    <a:schemeClr val="bg2">
                      <a:alpha val="75000"/>
                    </a:schemeClr>
                  </a:glow>
                  <a:outerShdw blurRad="38100" dist="38100" dir="2700000" algn="tl">
                    <a:srgbClr val="000000">
                      <a:alpha val="43137"/>
                    </a:srgbClr>
                  </a:outerShdw>
                </a:effectLst>
              </a:rPr>
              <a:t>(12:22)</a:t>
            </a:r>
          </a:p>
        </p:txBody>
      </p:sp>
    </p:spTree>
    <p:extLst>
      <p:ext uri="{BB962C8B-B14F-4D97-AF65-F5344CB8AC3E}">
        <p14:creationId xmlns:p14="http://schemas.microsoft.com/office/powerpoint/2010/main" val="70411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276600"/>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22</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不但如此，身上肢体人以为软弱的，更是不可少的。</a:t>
            </a:r>
            <a:r>
              <a:rPr kumimoji="1" lang="en-US" altLang="zh-CN" sz="4400" b="1" i="0" u="none" strike="noStrike" kern="1200" cap="none" spc="0" normalizeH="0" baseline="30000" noProof="0" dirty="0">
                <a:ln>
                  <a:noFill/>
                </a:ln>
                <a:solidFill>
                  <a:srgbClr val="7030A0"/>
                </a:solidFill>
                <a:effectLst/>
                <a:uLnTx/>
                <a:uFillTx/>
                <a:latin typeface="Arial Black" charset="0"/>
                <a:ea typeface="ＭＳ Ｐゴシック" charset="0"/>
                <a:cs typeface="ＭＳ Ｐゴシック" charset="0"/>
              </a:rPr>
              <a:t>23 </a:t>
            </a:r>
            <a:r>
              <a:rPr kumimoji="1" lang="zh-CN" altLang="en-US" sz="4400" b="1" i="0" u="none" strike="noStrike" kern="1200" cap="none" spc="0" normalizeH="0" baseline="0" noProof="0" dirty="0">
                <a:ln>
                  <a:noFill/>
                </a:ln>
                <a:solidFill>
                  <a:srgbClr val="7030A0"/>
                </a:solidFill>
                <a:effectLst/>
                <a:uLnTx/>
                <a:uFillTx/>
                <a:latin typeface="Arial Black" charset="0"/>
                <a:ea typeface="ＭＳ Ｐゴシック" charset="0"/>
                <a:cs typeface="ＭＳ Ｐゴシック" charset="0"/>
              </a:rPr>
              <a:t>身上肢体， 我们看为不体面的，越发给他加上体面</a:t>
            </a:r>
            <a:endParaRPr kumimoji="1" lang="en-US" sz="4400" b="0" i="0" u="none" strike="noStrike" kern="1200" cap="none" spc="0" normalizeH="0" baseline="0" noProof="0" dirty="0">
              <a:ln>
                <a:noFill/>
              </a:ln>
              <a:solidFill>
                <a:srgbClr val="7030A0"/>
              </a:solidFill>
              <a:effectLst/>
              <a:uLnTx/>
              <a:uFillTx/>
              <a:latin typeface="Arial Black" charset="0"/>
              <a:ea typeface="ＭＳ Ｐゴシック" charset="0"/>
              <a:cs typeface="ＭＳ Ｐゴシック" charset="0"/>
            </a:endParaRPr>
          </a:p>
        </p:txBody>
      </p:sp>
      <p:sp>
        <p:nvSpPr>
          <p:cNvPr id="38916" name="Title 7"/>
          <p:cNvSpPr>
            <a:spLocks noGrp="1"/>
          </p:cNvSpPr>
          <p:nvPr>
            <p:ph type="title" idx="4294967295"/>
          </p:nvPr>
        </p:nvSpPr>
        <p:spPr>
          <a:xfrm>
            <a:off x="0" y="2009775"/>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看似不体面的恩赐，更要尊荣他</a:t>
            </a:r>
            <a:br>
              <a:rPr lang="en-US" altLang="zh-CN" sz="4000" b="1" dirty="0">
                <a:effectLst>
                  <a:glow rad="241300">
                    <a:schemeClr val="bg2">
                      <a:alpha val="75000"/>
                    </a:schemeClr>
                  </a:glow>
                  <a:outerShdw blurRad="38100" dist="38100" dir="2700000" algn="tl">
                    <a:srgbClr val="000000">
                      <a:alpha val="43137"/>
                    </a:srgbClr>
                  </a:outerShdw>
                </a:effectLst>
              </a:rPr>
            </a:br>
            <a:r>
              <a:rPr lang="en-US" sz="4000" b="1" dirty="0">
                <a:effectLst>
                  <a:glow rad="241300">
                    <a:schemeClr val="bg2">
                      <a:alpha val="75000"/>
                    </a:schemeClr>
                  </a:glow>
                  <a:outerShdw blurRad="38100" dist="38100" dir="2700000" algn="tl">
                    <a:srgbClr val="000000">
                      <a:alpha val="43137"/>
                    </a:srgbClr>
                  </a:outerShdw>
                </a:effectLst>
              </a:rPr>
              <a:t>(12:23a)</a:t>
            </a:r>
          </a:p>
        </p:txBody>
      </p:sp>
    </p:spTree>
    <p:extLst>
      <p:ext uri="{BB962C8B-B14F-4D97-AF65-F5344CB8AC3E}">
        <p14:creationId xmlns:p14="http://schemas.microsoft.com/office/powerpoint/2010/main" val="4020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1" name="Picture 2" descr="church 003.jpg">
            <a:extLst>
              <a:ext uri="{FF2B5EF4-FFF2-40B4-BE49-F238E27FC236}">
                <a16:creationId xmlns:a16="http://schemas.microsoft.com/office/drawing/2014/main" id="{13A8B53E-CDE1-034D-950E-7379E1B1FA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571500"/>
            <a:ext cx="787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0" name="Rectangle 2">
            <a:extLst>
              <a:ext uri="{FF2B5EF4-FFF2-40B4-BE49-F238E27FC236}">
                <a16:creationId xmlns:a16="http://schemas.microsoft.com/office/drawing/2014/main" id="{8165EF20-EEA1-EC4F-847C-BEFC7A509007}"/>
              </a:ext>
            </a:extLst>
          </p:cNvPr>
          <p:cNvSpPr>
            <a:spLocks noGrp="1" noChangeArrowheads="1"/>
          </p:cNvSpPr>
          <p:nvPr>
            <p:ph type="ctrTitle"/>
          </p:nvPr>
        </p:nvSpPr>
        <p:spPr>
          <a:xfrm>
            <a:off x="1524000" y="381000"/>
            <a:ext cx="6324600" cy="17526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4400" b="1" dirty="0">
                <a:effectLst>
                  <a:glow rad="152400">
                    <a:schemeClr val="bg1">
                      <a:alpha val="75000"/>
                    </a:schemeClr>
                  </a:glow>
                </a:effectLst>
              </a:rPr>
              <a:t>Different Views on the Nature of the Church</a:t>
            </a:r>
            <a:endParaRPr lang="en-US" dirty="0">
              <a:solidFill>
                <a:schemeClr val="bg1"/>
              </a:solidFill>
              <a:effectLst>
                <a:glow rad="152400">
                  <a:schemeClr val="bg1">
                    <a:alpha val="75000"/>
                  </a:schemeClr>
                </a:glow>
              </a:effectLst>
            </a:endParaRPr>
          </a:p>
        </p:txBody>
      </p:sp>
      <p:sp>
        <p:nvSpPr>
          <p:cNvPr id="4" name="Text Box 29">
            <a:extLst>
              <a:ext uri="{FF2B5EF4-FFF2-40B4-BE49-F238E27FC236}">
                <a16:creationId xmlns:a16="http://schemas.microsoft.com/office/drawing/2014/main" id="{A9F2169B-FAC5-BA4C-9075-9604D5B98E0A}"/>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581401"/>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不大美观的部分，就更加要使它美观。</a:t>
            </a:r>
            <a:endParaRPr kumimoji="1" lang="en-US" sz="44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39940" name="Title 7"/>
          <p:cNvSpPr>
            <a:spLocks noGrp="1"/>
          </p:cNvSpPr>
          <p:nvPr>
            <p:ph type="title" idx="4294967295"/>
          </p:nvPr>
        </p:nvSpPr>
        <p:spPr>
          <a:xfrm>
            <a:off x="0" y="21336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恩赐看似不 俊 美 的 ， 越 发 得 着 俊 美</a:t>
            </a:r>
            <a:r>
              <a:rPr lang="en-US" sz="4000" b="1" dirty="0">
                <a:effectLst>
                  <a:glow rad="241300">
                    <a:schemeClr val="bg2">
                      <a:alpha val="75000"/>
                    </a:schemeClr>
                  </a:glow>
                  <a:outerShdw blurRad="38100" dist="38100" dir="2700000" algn="tl">
                    <a:srgbClr val="000000">
                      <a:alpha val="43137"/>
                    </a:srgbClr>
                  </a:outerShdw>
                </a:effectLst>
              </a:rPr>
              <a:t>(12:23b)</a:t>
            </a:r>
          </a:p>
        </p:txBody>
      </p:sp>
    </p:spTree>
    <p:extLst>
      <p:ext uri="{BB962C8B-B14F-4D97-AF65-F5344CB8AC3E}">
        <p14:creationId xmlns:p14="http://schemas.microsoft.com/office/powerpoint/2010/main" val="30522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24</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我们身体上美观的部分，就不需要这样了。</a:t>
            </a:r>
            <a:endParaRPr kumimoji="1" lang="en-US" sz="44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40964" name="Title 7"/>
          <p:cNvSpPr>
            <a:spLocks noGrp="1"/>
          </p:cNvSpPr>
          <p:nvPr>
            <p:ph type="title" idx="4294967295"/>
          </p:nvPr>
        </p:nvSpPr>
        <p:spPr>
          <a:xfrm>
            <a:off x="0" y="22098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拥有出众的恩赐的信徒，</a:t>
            </a:r>
            <a:br>
              <a:rPr lang="zh-CN" altLang="en-US" sz="4000" b="1" dirty="0">
                <a:effectLst>
                  <a:glow rad="241300">
                    <a:schemeClr val="bg2">
                      <a:alpha val="75000"/>
                    </a:schemeClr>
                  </a:glow>
                  <a:outerShdw blurRad="38100" dist="38100" dir="2700000" algn="tl">
                    <a:srgbClr val="000000">
                      <a:alpha val="43137"/>
                    </a:srgbClr>
                  </a:outerShdw>
                </a:effectLst>
              </a:rPr>
            </a:br>
            <a:r>
              <a:rPr lang="zh-CN" altLang="en-US" sz="4000" b="1" dirty="0">
                <a:effectLst>
                  <a:glow rad="241300">
                    <a:schemeClr val="bg2">
                      <a:alpha val="75000"/>
                    </a:schemeClr>
                  </a:glow>
                  <a:outerShdw blurRad="38100" dist="38100" dir="2700000" algn="tl">
                    <a:srgbClr val="000000">
                      <a:alpha val="43137"/>
                    </a:srgbClr>
                  </a:outerShdw>
                </a:effectLst>
              </a:rPr>
              <a:t>我们无须特别肯定他</a:t>
            </a:r>
            <a:r>
              <a:rPr lang="en-US" sz="4000" b="1" dirty="0">
                <a:effectLst>
                  <a:glow rad="241300">
                    <a:schemeClr val="bg2">
                      <a:alpha val="75000"/>
                    </a:schemeClr>
                  </a:glow>
                  <a:outerShdw blurRad="38100" dist="38100" dir="2700000" algn="tl">
                    <a:srgbClr val="000000">
                      <a:alpha val="43137"/>
                    </a:srgbClr>
                  </a:outerShdw>
                </a:effectLst>
              </a:rPr>
              <a:t>(12:24a)</a:t>
            </a:r>
          </a:p>
        </p:txBody>
      </p:sp>
    </p:spTree>
    <p:extLst>
      <p:ext uri="{BB962C8B-B14F-4D97-AF65-F5344CB8AC3E}">
        <p14:creationId xmlns:p14="http://schemas.microsoft.com/office/powerpoint/2010/main" val="3939212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zh-CN" altLang="en-US" sz="48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但　神却这样把身体组成了：格外地把体面加给比较有缺欠的肢体</a:t>
            </a:r>
            <a:endParaRPr kumimoji="1" lang="en-US" sz="48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41988" name="Title 7"/>
          <p:cNvSpPr>
            <a:spLocks noGrp="1"/>
          </p:cNvSpPr>
          <p:nvPr>
            <p:ph type="title" idx="4294967295"/>
          </p:nvPr>
        </p:nvSpPr>
        <p:spPr>
          <a:xfrm>
            <a:off x="0" y="22098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神会加倍尊荣那些默默在幕后服侍的肢体</a:t>
            </a:r>
            <a:r>
              <a:rPr lang="en-US" sz="4000" b="1" dirty="0">
                <a:effectLst>
                  <a:glow rad="241300">
                    <a:schemeClr val="bg2">
                      <a:alpha val="75000"/>
                    </a:schemeClr>
                  </a:glow>
                  <a:outerShdw blurRad="38100" dist="38100" dir="2700000" algn="tl">
                    <a:srgbClr val="000000">
                      <a:alpha val="43137"/>
                    </a:srgbClr>
                  </a:outerShdw>
                </a:effectLst>
              </a:rPr>
              <a:t>(12:24b).</a:t>
            </a:r>
          </a:p>
        </p:txBody>
      </p:sp>
    </p:spTree>
    <p:extLst>
      <p:ext uri="{BB962C8B-B14F-4D97-AF65-F5344CB8AC3E}">
        <p14:creationId xmlns:p14="http://schemas.microsoft.com/office/powerpoint/2010/main" val="2749622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67494" y="3501008"/>
            <a:ext cx="845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25</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好使肢体能够互相照顾，免得身体上有了分裂。 </a:t>
            </a:r>
            <a:r>
              <a:rPr kumimoji="1" lang="en-US" altLang="zh-CN"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26</a:t>
            </a:r>
            <a:r>
              <a:rPr kumimoji="1" lang="en-US" altLang="zh-CN"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 </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如果一个肢体受苦，所有的肢体就一同受苦；如果一个肢体得荣耀，所有的肢体就一同快乐。</a:t>
            </a:r>
            <a:endParaRPr kumimoji="1" lang="en-US" sz="44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43012" name="Title 7"/>
          <p:cNvSpPr>
            <a:spLocks noGrp="1"/>
          </p:cNvSpPr>
          <p:nvPr>
            <p:ph type="title" idx="4294967295"/>
          </p:nvPr>
        </p:nvSpPr>
        <p:spPr>
          <a:xfrm>
            <a:off x="0" y="22098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神看重每一个肢体，我们也要彼此相顾</a:t>
            </a:r>
            <a:r>
              <a:rPr lang="en-US" sz="4000" b="1" dirty="0">
                <a:effectLst>
                  <a:glow rad="241300">
                    <a:schemeClr val="bg2">
                      <a:alpha val="75000"/>
                    </a:schemeClr>
                  </a:glow>
                  <a:outerShdw blurRad="38100" dist="38100" dir="2700000" algn="tl">
                    <a:srgbClr val="000000">
                      <a:alpha val="43137"/>
                    </a:srgbClr>
                  </a:outerShdw>
                </a:effectLst>
              </a:rPr>
              <a:t>(12:25-26).</a:t>
            </a:r>
          </a:p>
        </p:txBody>
      </p:sp>
    </p:spTree>
    <p:extLst>
      <p:ext uri="{BB962C8B-B14F-4D97-AF65-F5344CB8AC3E}">
        <p14:creationId xmlns:p14="http://schemas.microsoft.com/office/powerpoint/2010/main" val="190781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2corinthians4_7-tex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idx="4294967295"/>
          </p:nvPr>
        </p:nvSpPr>
        <p:spPr>
          <a:xfrm>
            <a:off x="0" y="0"/>
            <a:ext cx="9144000" cy="2057400"/>
          </a:xfrm>
          <a:effectLst>
            <a:outerShdw blurRad="63500" dist="35921" dir="2700000" algn="ctr" rotWithShape="0">
              <a:schemeClr val="tx2"/>
            </a:outerShdw>
          </a:effectLst>
        </p:spPr>
        <p:txBody>
          <a:bodyPr/>
          <a:lstStyle/>
          <a:p>
            <a:pPr eaLnBrk="1" hangingPunct="1">
              <a:defRPr/>
            </a:pPr>
            <a:r>
              <a:rPr lang="en-US" sz="4000" b="1" dirty="0">
                <a:solidFill>
                  <a:schemeClr val="bg1"/>
                </a:solidFill>
                <a:latin typeface="Arial" charset="0"/>
                <a:cs typeface="+mj-cs"/>
              </a:rPr>
              <a:t>IV. </a:t>
            </a:r>
            <a:r>
              <a:rPr lang="zh-CN" altLang="en-US" sz="4000" b="1" dirty="0">
                <a:solidFill>
                  <a:schemeClr val="bg1"/>
                </a:solidFill>
                <a:latin typeface="Arial" charset="0"/>
                <a:cs typeface="+mj-cs"/>
              </a:rPr>
              <a:t>教会需要不同恩赐的配搭，使得教会</a:t>
            </a:r>
            <a:r>
              <a:rPr lang="zh-CN" altLang="en-US" sz="4000" b="1" dirty="0">
                <a:solidFill>
                  <a:srgbClr val="FFFF00"/>
                </a:solidFill>
                <a:latin typeface="Arial" charset="0"/>
                <a:cs typeface="+mj-cs"/>
              </a:rPr>
              <a:t>多元化</a:t>
            </a:r>
            <a:r>
              <a:rPr lang="zh-CN" altLang="en-US" sz="4000" b="1" dirty="0">
                <a:solidFill>
                  <a:schemeClr val="bg1"/>
                </a:solidFill>
                <a:latin typeface="Arial" charset="0"/>
                <a:cs typeface="+mj-cs"/>
              </a:rPr>
              <a:t>。</a:t>
            </a:r>
            <a:r>
              <a:rPr lang="en-US" sz="4000" b="1" dirty="0">
                <a:solidFill>
                  <a:schemeClr val="bg1"/>
                </a:solidFill>
                <a:latin typeface="Arial" charset="0"/>
                <a:cs typeface="+mj-cs"/>
              </a:rPr>
              <a:t> (12:27-31).</a:t>
            </a:r>
          </a:p>
        </p:txBody>
      </p:sp>
      <p:sp>
        <p:nvSpPr>
          <p:cNvPr id="4" name="Rectangle 3"/>
          <p:cNvSpPr>
            <a:spLocks noChangeArrowheads="1"/>
          </p:cNvSpPr>
          <p:nvPr/>
        </p:nvSpPr>
        <p:spPr bwMode="auto">
          <a:xfrm>
            <a:off x="11832" y="4696251"/>
            <a:ext cx="9144000" cy="216175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9108" tIns="64556" rIns="129108" bIns="64556">
            <a:spAutoFit/>
          </a:bodyPr>
          <a:lstStyle/>
          <a:p>
            <a:pPr marL="0" marR="0" lvl="0" indent="0" algn="ctr" defTabSz="1292265"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我 们 有 这 宝 贝 放 在 瓦 器 里 ， 要 显 明 这 莫 大 的 能 力 是 出 於 神 ， 不 是 出 於 我 们 。</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105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ChangeArrowheads="1"/>
          </p:cNvSpPr>
          <p:nvPr>
            <p:ph type="title" idx="4294967295"/>
          </p:nvPr>
        </p:nvSpPr>
        <p:spPr>
          <a:xfrm>
            <a:off x="-76200" y="228600"/>
            <a:ext cx="3962400" cy="5105400"/>
          </a:xfrm>
        </p:spPr>
        <p:txBody>
          <a:bodyPr/>
          <a:lstStyle/>
          <a:p>
            <a:r>
              <a:rPr lang="en-US" dirty="0">
                <a:effectLst>
                  <a:outerShdw blurRad="38100" dist="38100" dir="2700000" algn="tl">
                    <a:srgbClr val="000000"/>
                  </a:outerShdw>
                </a:effectLst>
              </a:rPr>
              <a:t>B. </a:t>
            </a:r>
            <a:r>
              <a:rPr lang="zh-CN" altLang="en-US" dirty="0">
                <a:effectLst>
                  <a:outerShdw blurRad="38100" dist="38100" dir="2700000" algn="tl">
                    <a:srgbClr val="000000"/>
                  </a:outerShdw>
                </a:effectLst>
              </a:rPr>
              <a:t>不同的阶层，有不同的恩赐，说明信徒各有不同恩赐。</a:t>
            </a:r>
            <a:br>
              <a:rPr lang="en-US" dirty="0">
                <a:effectLst>
                  <a:outerShdw blurRad="38100" dist="38100" dir="2700000" algn="tl">
                    <a:srgbClr val="000000"/>
                  </a:outerShdw>
                </a:effectLst>
              </a:rPr>
            </a:br>
            <a:r>
              <a:rPr lang="en-US" dirty="0">
                <a:effectLst>
                  <a:outerShdw blurRad="38100" dist="38100" dir="2700000" algn="tl">
                    <a:srgbClr val="000000"/>
                  </a:outerShdw>
                </a:effectLst>
              </a:rPr>
              <a:t>(12:28-30).</a:t>
            </a:r>
          </a:p>
        </p:txBody>
      </p:sp>
      <p:sp>
        <p:nvSpPr>
          <p:cNvPr id="6" name="Rectangle 2"/>
          <p:cNvSpPr txBox="1">
            <a:spLocks noChangeArrowheads="1"/>
          </p:cNvSpPr>
          <p:nvPr/>
        </p:nvSpPr>
        <p:spPr bwMode="auto">
          <a:xfrm>
            <a:off x="3886200" y="304801"/>
            <a:ext cx="5257800" cy="48768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神 在 教 会 所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设 立 的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第 一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使 徒</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第 二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先 知</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第 三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教 师</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其 次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行 异 能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 再 次 是 得 恩 赐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医 病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帮 助 人</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的 ，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治 理 事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说 方 言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lIns="91269" tIns="45635" rIns="91269" bIns="4563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使 徒</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么 ？ 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先 知</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么？ 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教 师</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么？ </a:t>
            </a:r>
            <a:endParaRPr kumimoji="0" lang="en-US" altLang="zh-CN"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行 异 能 </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的么？岂 都 是 得 恩 赐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医 病</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的么？ </a:t>
            </a:r>
            <a:endParaRPr kumimoji="0" lang="en-US" altLang="zh-CN"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说 方 言 </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的么？ 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翻 方 言 </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的么？</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p:txBody>
      </p:sp>
    </p:spTree>
    <p:extLst>
      <p:ext uri="{BB962C8B-B14F-4D97-AF65-F5344CB8AC3E}">
        <p14:creationId xmlns:p14="http://schemas.microsoft.com/office/powerpoint/2010/main" val="626198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35496" y="2016969"/>
            <a:ext cx="5071864" cy="4724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zh-CN" altLang="en-US" sz="32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林前</a:t>
            </a:r>
            <a:r>
              <a:rPr kumimoji="0" lang="en-US" altLang="zh-CN" sz="32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12:31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林前</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12:31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切 切 的 求 那 更 大 的 恩 赐”</a:t>
            </a: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endPar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“每个人切 切 的 求 ”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每个人” </a:t>
            </a: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endPar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“更 大 的 恩 赐”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28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节</a:t>
            </a:r>
          </a:p>
        </p:txBody>
      </p:sp>
      <p:pic>
        <p:nvPicPr>
          <p:cNvPr id="568323" name="Picture 7" descr="CUD00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8902" y="1628800"/>
            <a:ext cx="4551598" cy="410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idx="4294967295"/>
          </p:nvPr>
        </p:nvSpPr>
        <p:spPr>
          <a:xfrm>
            <a:off x="0" y="381001"/>
            <a:ext cx="9144000" cy="1066800"/>
          </a:xfrm>
        </p:spPr>
        <p:txBody>
          <a:bodyPr/>
          <a:lstStyle/>
          <a:p>
            <a:r>
              <a:rPr lang="en-US" dirty="0">
                <a:effectLst>
                  <a:outerShdw blurRad="38100" dist="38100" dir="2700000" algn="tl">
                    <a:srgbClr val="000000"/>
                  </a:outerShdw>
                </a:effectLst>
              </a:rPr>
              <a:t>C. </a:t>
            </a:r>
            <a:r>
              <a:rPr lang="zh-CN" altLang="en-US" dirty="0">
                <a:effectLst>
                  <a:outerShdw blurRad="38100" dist="38100" dir="2700000" algn="tl">
                    <a:srgbClr val="000000"/>
                  </a:outerShdw>
                </a:effectLst>
              </a:rPr>
              <a:t>渴慕恩赐的目的是要来</a:t>
            </a:r>
            <a:br>
              <a:rPr lang="zh-CN" altLang="en-US" dirty="0">
                <a:effectLst>
                  <a:outerShdw blurRad="38100" dist="38100" dir="2700000" algn="tl">
                    <a:srgbClr val="000000"/>
                  </a:outerShdw>
                </a:effectLst>
              </a:rPr>
            </a:br>
            <a:r>
              <a:rPr lang="zh-CN" altLang="en-US" dirty="0">
                <a:effectLst>
                  <a:outerShdw blurRad="38100" dist="38100" dir="2700000" algn="tl">
                    <a:srgbClr val="000000"/>
                  </a:outerShdw>
                </a:effectLst>
              </a:rPr>
              <a:t>造就教会</a:t>
            </a:r>
            <a:r>
              <a:rPr lang="en-US" dirty="0">
                <a:effectLst>
                  <a:outerShdw blurRad="38100" dist="38100" dir="2700000" algn="tl">
                    <a:srgbClr val="000000"/>
                  </a:outerShdw>
                </a:effectLst>
              </a:rPr>
              <a:t>(12:31).</a:t>
            </a:r>
          </a:p>
        </p:txBody>
      </p:sp>
      <p:pic>
        <p:nvPicPr>
          <p:cNvPr id="568325" name="Picture 6" descr="CART0400"/>
          <p:cNvPicPr>
            <a:picLocks noGrp="1" noChangeAspect="1" noChangeArrowheads="1"/>
          </p:cNvPicPr>
          <p:nvPr>
            <p:ph sz="half" idx="4294967295"/>
          </p:nvPr>
        </p:nvPicPr>
        <p:blipFill>
          <a:blip r:embed="rId4">
            <a:extLst>
              <a:ext uri="{28A0092B-C50C-407E-A947-70E740481C1C}">
                <a14:useLocalDpi xmlns:a14="http://schemas.microsoft.com/office/drawing/2010/main"/>
              </a:ext>
            </a:extLst>
          </a:blip>
          <a:srcRect/>
          <a:stretch>
            <a:fillRect/>
          </a:stretch>
        </p:blipFill>
        <p:spPr>
          <a:xfrm>
            <a:off x="5510214" y="1960886"/>
            <a:ext cx="2084387" cy="3433763"/>
          </a:xfrm>
          <a:noFill/>
        </p:spPr>
      </p:pic>
    </p:spTree>
    <p:extLst>
      <p:ext uri="{BB962C8B-B14F-4D97-AF65-F5344CB8AC3E}">
        <p14:creationId xmlns:p14="http://schemas.microsoft.com/office/powerpoint/2010/main" val="425033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80">
                                          <p:stCondLst>
                                            <p:cond delay="0"/>
                                          </p:stCondLst>
                                        </p:cTn>
                                        <p:tgtEl>
                                          <p:spTgt spid="6">
                                            <p:bg/>
                                          </p:spTgt>
                                        </p:tgtEl>
                                      </p:cBhvr>
                                    </p:animEffect>
                                    <p:anim calcmode="lin" valueType="num">
                                      <p:cBhvr>
                                        <p:cTn id="8" dur="1822" tmFilter="0,0; 0.14,0.36; 0.43,0.73; 0.71,0.91; 1.0,1.0">
                                          <p:stCondLst>
                                            <p:cond delay="0"/>
                                          </p:stCondLst>
                                        </p:cTn>
                                        <p:tgtEl>
                                          <p:spTgt spid="6">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bg/>
                                          </p:spTgt>
                                        </p:tgtEl>
                                      </p:cBhvr>
                                      <p:to x="100000" y="60000"/>
                                    </p:animScale>
                                    <p:animScale>
                                      <p:cBhvr>
                                        <p:cTn id="14" dur="166" decel="50000">
                                          <p:stCondLst>
                                            <p:cond delay="676"/>
                                          </p:stCondLst>
                                        </p:cTn>
                                        <p:tgtEl>
                                          <p:spTgt spid="6">
                                            <p:bg/>
                                          </p:spTgt>
                                        </p:tgtEl>
                                      </p:cBhvr>
                                      <p:to x="100000" y="100000"/>
                                    </p:animScale>
                                    <p:animScale>
                                      <p:cBhvr>
                                        <p:cTn id="15" dur="26">
                                          <p:stCondLst>
                                            <p:cond delay="1312"/>
                                          </p:stCondLst>
                                        </p:cTn>
                                        <p:tgtEl>
                                          <p:spTgt spid="6">
                                            <p:bg/>
                                          </p:spTgt>
                                        </p:tgtEl>
                                      </p:cBhvr>
                                      <p:to x="100000" y="80000"/>
                                    </p:animScale>
                                    <p:animScale>
                                      <p:cBhvr>
                                        <p:cTn id="16" dur="166" decel="50000">
                                          <p:stCondLst>
                                            <p:cond delay="1338"/>
                                          </p:stCondLst>
                                        </p:cTn>
                                        <p:tgtEl>
                                          <p:spTgt spid="6">
                                            <p:bg/>
                                          </p:spTgt>
                                        </p:tgtEl>
                                      </p:cBhvr>
                                      <p:to x="100000" y="100000"/>
                                    </p:animScale>
                                    <p:animScale>
                                      <p:cBhvr>
                                        <p:cTn id="17" dur="26">
                                          <p:stCondLst>
                                            <p:cond delay="1642"/>
                                          </p:stCondLst>
                                        </p:cTn>
                                        <p:tgtEl>
                                          <p:spTgt spid="6">
                                            <p:bg/>
                                          </p:spTgt>
                                        </p:tgtEl>
                                      </p:cBhvr>
                                      <p:to x="100000" y="90000"/>
                                    </p:animScale>
                                    <p:animScale>
                                      <p:cBhvr>
                                        <p:cTn id="18" dur="166" decel="50000">
                                          <p:stCondLst>
                                            <p:cond delay="1668"/>
                                          </p:stCondLst>
                                        </p:cTn>
                                        <p:tgtEl>
                                          <p:spTgt spid="6">
                                            <p:bg/>
                                          </p:spTgt>
                                        </p:tgtEl>
                                      </p:cBhvr>
                                      <p:to x="100000" y="100000"/>
                                    </p:animScale>
                                    <p:animScale>
                                      <p:cBhvr>
                                        <p:cTn id="19" dur="26">
                                          <p:stCondLst>
                                            <p:cond delay="1808"/>
                                          </p:stCondLst>
                                        </p:cTn>
                                        <p:tgtEl>
                                          <p:spTgt spid="6">
                                            <p:bg/>
                                          </p:spTgt>
                                        </p:tgtEl>
                                      </p:cBhvr>
                                      <p:to x="100000" y="95000"/>
                                    </p:animScale>
                                    <p:animScale>
                                      <p:cBhvr>
                                        <p:cTn id="20" dur="166" decel="50000">
                                          <p:stCondLst>
                                            <p:cond delay="1834"/>
                                          </p:stCondLst>
                                        </p:cTn>
                                        <p:tgtEl>
                                          <p:spTgt spid="6">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80">
                                          <p:stCondLst>
                                            <p:cond delay="0"/>
                                          </p:stCondLst>
                                        </p:cTn>
                                        <p:tgtEl>
                                          <p:spTgt spid="6">
                                            <p:txEl>
                                              <p:pRg st="2" end="2"/>
                                            </p:txEl>
                                          </p:spTgt>
                                        </p:tgtEl>
                                      </p:cBhvr>
                                    </p:animEffect>
                                    <p:anim calcmode="lin" valueType="num">
                                      <p:cBhvr>
                                        <p:cTn id="4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2" end="2"/>
                                            </p:txEl>
                                          </p:spTgt>
                                        </p:tgtEl>
                                      </p:cBhvr>
                                      <p:to x="100000" y="60000"/>
                                    </p:animScale>
                                    <p:animScale>
                                      <p:cBhvr>
                                        <p:cTn id="46" dur="166" decel="50000">
                                          <p:stCondLst>
                                            <p:cond delay="676"/>
                                          </p:stCondLst>
                                        </p:cTn>
                                        <p:tgtEl>
                                          <p:spTgt spid="6">
                                            <p:txEl>
                                              <p:pRg st="2" end="2"/>
                                            </p:txEl>
                                          </p:spTgt>
                                        </p:tgtEl>
                                      </p:cBhvr>
                                      <p:to x="100000" y="100000"/>
                                    </p:animScale>
                                    <p:animScale>
                                      <p:cBhvr>
                                        <p:cTn id="47" dur="26">
                                          <p:stCondLst>
                                            <p:cond delay="1312"/>
                                          </p:stCondLst>
                                        </p:cTn>
                                        <p:tgtEl>
                                          <p:spTgt spid="6">
                                            <p:txEl>
                                              <p:pRg st="2" end="2"/>
                                            </p:txEl>
                                          </p:spTgt>
                                        </p:tgtEl>
                                      </p:cBhvr>
                                      <p:to x="100000" y="80000"/>
                                    </p:animScale>
                                    <p:animScale>
                                      <p:cBhvr>
                                        <p:cTn id="48" dur="166" decel="50000">
                                          <p:stCondLst>
                                            <p:cond delay="1338"/>
                                          </p:stCondLst>
                                        </p:cTn>
                                        <p:tgtEl>
                                          <p:spTgt spid="6">
                                            <p:txEl>
                                              <p:pRg st="2" end="2"/>
                                            </p:txEl>
                                          </p:spTgt>
                                        </p:tgtEl>
                                      </p:cBhvr>
                                      <p:to x="100000" y="100000"/>
                                    </p:animScale>
                                    <p:animScale>
                                      <p:cBhvr>
                                        <p:cTn id="49" dur="26">
                                          <p:stCondLst>
                                            <p:cond delay="1642"/>
                                          </p:stCondLst>
                                        </p:cTn>
                                        <p:tgtEl>
                                          <p:spTgt spid="6">
                                            <p:txEl>
                                              <p:pRg st="2" end="2"/>
                                            </p:txEl>
                                          </p:spTgt>
                                        </p:tgtEl>
                                      </p:cBhvr>
                                      <p:to x="100000" y="90000"/>
                                    </p:animScale>
                                    <p:animScale>
                                      <p:cBhvr>
                                        <p:cTn id="50" dur="166" decel="50000">
                                          <p:stCondLst>
                                            <p:cond delay="1668"/>
                                          </p:stCondLst>
                                        </p:cTn>
                                        <p:tgtEl>
                                          <p:spTgt spid="6">
                                            <p:txEl>
                                              <p:pRg st="2" end="2"/>
                                            </p:txEl>
                                          </p:spTgt>
                                        </p:tgtEl>
                                      </p:cBhvr>
                                      <p:to x="100000" y="100000"/>
                                    </p:animScale>
                                    <p:animScale>
                                      <p:cBhvr>
                                        <p:cTn id="51" dur="26">
                                          <p:stCondLst>
                                            <p:cond delay="1808"/>
                                          </p:stCondLst>
                                        </p:cTn>
                                        <p:tgtEl>
                                          <p:spTgt spid="6">
                                            <p:txEl>
                                              <p:pRg st="2" end="2"/>
                                            </p:txEl>
                                          </p:spTgt>
                                        </p:tgtEl>
                                      </p:cBhvr>
                                      <p:to x="100000" y="95000"/>
                                    </p:animScale>
                                    <p:animScale>
                                      <p:cBhvr>
                                        <p:cTn id="52" dur="166" decel="50000">
                                          <p:stCondLst>
                                            <p:cond delay="1834"/>
                                          </p:stCondLst>
                                        </p:cTn>
                                        <p:tgtEl>
                                          <p:spTgt spid="6">
                                            <p:txEl>
                                              <p:pRg st="2" end="2"/>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wipe(down)">
                                      <p:cBhvr>
                                        <p:cTn id="55" dur="580">
                                          <p:stCondLst>
                                            <p:cond delay="0"/>
                                          </p:stCondLst>
                                        </p:cTn>
                                        <p:tgtEl>
                                          <p:spTgt spid="6">
                                            <p:txEl>
                                              <p:pRg st="4" end="4"/>
                                            </p:txEl>
                                          </p:spTgt>
                                        </p:tgtEl>
                                      </p:cBhvr>
                                    </p:animEffect>
                                    <p:anim calcmode="lin" valueType="num">
                                      <p:cBhvr>
                                        <p:cTn id="56"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4" end="4"/>
                                            </p:txEl>
                                          </p:spTgt>
                                        </p:tgtEl>
                                      </p:cBhvr>
                                      <p:to x="100000" y="60000"/>
                                    </p:animScale>
                                    <p:animScale>
                                      <p:cBhvr>
                                        <p:cTn id="62" dur="166" decel="50000">
                                          <p:stCondLst>
                                            <p:cond delay="676"/>
                                          </p:stCondLst>
                                        </p:cTn>
                                        <p:tgtEl>
                                          <p:spTgt spid="6">
                                            <p:txEl>
                                              <p:pRg st="4" end="4"/>
                                            </p:txEl>
                                          </p:spTgt>
                                        </p:tgtEl>
                                      </p:cBhvr>
                                      <p:to x="100000" y="100000"/>
                                    </p:animScale>
                                    <p:animScale>
                                      <p:cBhvr>
                                        <p:cTn id="63" dur="26">
                                          <p:stCondLst>
                                            <p:cond delay="1312"/>
                                          </p:stCondLst>
                                        </p:cTn>
                                        <p:tgtEl>
                                          <p:spTgt spid="6">
                                            <p:txEl>
                                              <p:pRg st="4" end="4"/>
                                            </p:txEl>
                                          </p:spTgt>
                                        </p:tgtEl>
                                      </p:cBhvr>
                                      <p:to x="100000" y="80000"/>
                                    </p:animScale>
                                    <p:animScale>
                                      <p:cBhvr>
                                        <p:cTn id="64" dur="166" decel="50000">
                                          <p:stCondLst>
                                            <p:cond delay="1338"/>
                                          </p:stCondLst>
                                        </p:cTn>
                                        <p:tgtEl>
                                          <p:spTgt spid="6">
                                            <p:txEl>
                                              <p:pRg st="4" end="4"/>
                                            </p:txEl>
                                          </p:spTgt>
                                        </p:tgtEl>
                                      </p:cBhvr>
                                      <p:to x="100000" y="100000"/>
                                    </p:animScale>
                                    <p:animScale>
                                      <p:cBhvr>
                                        <p:cTn id="65" dur="26">
                                          <p:stCondLst>
                                            <p:cond delay="1642"/>
                                          </p:stCondLst>
                                        </p:cTn>
                                        <p:tgtEl>
                                          <p:spTgt spid="6">
                                            <p:txEl>
                                              <p:pRg st="4" end="4"/>
                                            </p:txEl>
                                          </p:spTgt>
                                        </p:tgtEl>
                                      </p:cBhvr>
                                      <p:to x="100000" y="90000"/>
                                    </p:animScale>
                                    <p:animScale>
                                      <p:cBhvr>
                                        <p:cTn id="66" dur="166" decel="50000">
                                          <p:stCondLst>
                                            <p:cond delay="1668"/>
                                          </p:stCondLst>
                                        </p:cTn>
                                        <p:tgtEl>
                                          <p:spTgt spid="6">
                                            <p:txEl>
                                              <p:pRg st="4" end="4"/>
                                            </p:txEl>
                                          </p:spTgt>
                                        </p:tgtEl>
                                      </p:cBhvr>
                                      <p:to x="100000" y="100000"/>
                                    </p:animScale>
                                    <p:animScale>
                                      <p:cBhvr>
                                        <p:cTn id="67" dur="26">
                                          <p:stCondLst>
                                            <p:cond delay="1808"/>
                                          </p:stCondLst>
                                        </p:cTn>
                                        <p:tgtEl>
                                          <p:spTgt spid="6">
                                            <p:txEl>
                                              <p:pRg st="4" end="4"/>
                                            </p:txEl>
                                          </p:spTgt>
                                        </p:tgtEl>
                                      </p:cBhvr>
                                      <p:to x="100000" y="95000"/>
                                    </p:animScale>
                                    <p:animScale>
                                      <p:cBhvr>
                                        <p:cTn id="68" dur="166" decel="50000">
                                          <p:stCondLst>
                                            <p:cond delay="1834"/>
                                          </p:stCondLst>
                                        </p:cTn>
                                        <p:tgtEl>
                                          <p:spTgt spid="6">
                                            <p:txEl>
                                              <p:pRg st="4" end="4"/>
                                            </p:txEl>
                                          </p:spTgt>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21506"/>
                                        </p:tgtEl>
                                        <p:attrNameLst>
                                          <p:attrName>style.visibility</p:attrName>
                                        </p:attrNameLst>
                                      </p:cBhvr>
                                      <p:to>
                                        <p:strVal val="visible"/>
                                      </p:to>
                                    </p:set>
                                    <p:animEffect transition="in" filter="checkerboard(across)">
                                      <p:cBhvr>
                                        <p:cTn id="73"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21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23">
            <a:extLst>
              <a:ext uri="{FF2B5EF4-FFF2-40B4-BE49-F238E27FC236}">
                <a16:creationId xmlns:a16="http://schemas.microsoft.com/office/drawing/2014/main" id="{8BCF29B3-AFD6-704C-9297-78ADD6FA29D5}"/>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66914" name="Picture 6" descr="BrideofChrist_95_percent.jpg">
            <a:extLst>
              <a:ext uri="{FF2B5EF4-FFF2-40B4-BE49-F238E27FC236}">
                <a16:creationId xmlns:a16="http://schemas.microsoft.com/office/drawing/2014/main" id="{6AE8DFAC-D4F1-F748-B9E0-39E6A1676FE0}"/>
              </a:ext>
            </a:extLst>
          </p:cNvPr>
          <p:cNvPicPr>
            <a:picLocks noChangeAspect="1"/>
          </p:cNvPicPr>
          <p:nvPr/>
        </p:nvPicPr>
        <p:blipFill>
          <a:blip r:embed="rId3">
            <a:extLst>
              <a:ext uri="{28A0092B-C50C-407E-A947-70E740481C1C}">
                <a14:useLocalDpi xmlns:a14="http://schemas.microsoft.com/office/drawing/2010/main" val="0"/>
              </a:ext>
            </a:extLst>
          </a:blip>
          <a:srcRect l="4797"/>
          <a:stretch>
            <a:fillRect/>
          </a:stretch>
        </p:blipFill>
        <p:spPr bwMode="auto">
          <a:xfrm>
            <a:off x="2455863" y="0"/>
            <a:ext cx="6651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8407CCC9-F5C3-B64D-8496-F865351033C9}"/>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Bride</a:t>
            </a:r>
          </a:p>
        </p:txBody>
      </p:sp>
      <p:sp>
        <p:nvSpPr>
          <p:cNvPr id="9" name="Text Box 29">
            <a:extLst>
              <a:ext uri="{FF2B5EF4-FFF2-40B4-BE49-F238E27FC236}">
                <a16:creationId xmlns:a16="http://schemas.microsoft.com/office/drawing/2014/main" id="{D28A5545-8B40-8047-A3B5-DD9BF579E8C9}"/>
              </a:ext>
            </a:extLst>
          </p:cNvPr>
          <p:cNvSpPr txBox="1">
            <a:spLocks noChangeArrowheads="1"/>
          </p:cNvSpPr>
          <p:nvPr/>
        </p:nvSpPr>
        <p:spPr bwMode="auto">
          <a:xfrm>
            <a:off x="8382000" y="71438"/>
            <a:ext cx="52705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10</a:t>
            </a:r>
          </a:p>
        </p:txBody>
      </p:sp>
      <p:sp>
        <p:nvSpPr>
          <p:cNvPr id="10" name="Rectangle 2">
            <a:extLst>
              <a:ext uri="{FF2B5EF4-FFF2-40B4-BE49-F238E27FC236}">
                <a16:creationId xmlns:a16="http://schemas.microsoft.com/office/drawing/2014/main" id="{622E3106-A10C-ED49-A62B-ADEC40948F65}"/>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498D1C6D-9E09-984A-9ABA-F5B337D12AD6}"/>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4AED2328-2183-A847-969F-9CCAC1D38B8C}"/>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D798BBDA-45BB-6B4B-AED3-A9FD6D191B11}"/>
              </a:ext>
            </a:extLst>
          </p:cNvPr>
          <p:cNvSpPr>
            <a:spLocks noGrp="1" noChangeArrowheads="1"/>
          </p:cNvSpPr>
          <p:nvPr>
            <p:ph type="title"/>
          </p:nvPr>
        </p:nvSpPr>
        <p:spPr>
          <a:xfrm>
            <a:off x="4343400" y="76200"/>
            <a:ext cx="4800600" cy="865188"/>
          </a:xfrm>
        </p:spPr>
        <p:txBody>
          <a:bodyPr/>
          <a:lstStyle/>
          <a:p>
            <a:pPr eaLnBrk="1" hangingPunct="1">
              <a:defRPr/>
            </a:pPr>
            <a:r>
              <a:rPr lang="en-US" sz="4000" i="1">
                <a:ea typeface="ＭＳ Ｐゴシック" charset="0"/>
                <a:cs typeface="ＭＳ Ｐゴシック" charset="0"/>
              </a:rPr>
              <a:t>Susan &amp; Rick, 1982</a:t>
            </a:r>
            <a:endParaRPr lang="en-US" b="1" i="1">
              <a:ea typeface="ＭＳ Ｐゴシック" charset="0"/>
              <a:cs typeface="ＭＳ Ｐゴシック" charset="0"/>
            </a:endParaRPr>
          </a:p>
        </p:txBody>
      </p:sp>
      <p:pic>
        <p:nvPicPr>
          <p:cNvPr id="168962" name="Picture 3" descr="China">
            <a:extLst>
              <a:ext uri="{FF2B5EF4-FFF2-40B4-BE49-F238E27FC236}">
                <a16:creationId xmlns:a16="http://schemas.microsoft.com/office/drawing/2014/main" id="{4B16228D-C663-474C-81F0-0BCEDEDA8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906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4" descr="Engagement">
            <a:extLst>
              <a:ext uri="{FF2B5EF4-FFF2-40B4-BE49-F238E27FC236}">
                <a16:creationId xmlns:a16="http://schemas.microsoft.com/office/drawing/2014/main" id="{CDCFD2D4-FA75-9648-9070-65BF4DD06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5" descr="Engagement">
            <a:extLst>
              <a:ext uri="{FF2B5EF4-FFF2-40B4-BE49-F238E27FC236}">
                <a16:creationId xmlns:a16="http://schemas.microsoft.com/office/drawing/2014/main" id="{2473BC77-A34B-0048-9C4F-90746CF27232}"/>
              </a:ext>
            </a:extLst>
          </p:cNvPr>
          <p:cNvPicPr>
            <a:picLocks noChangeAspect="1" noChangeArrowheads="1"/>
          </p:cNvPicPr>
          <p:nvPr/>
        </p:nvPicPr>
        <p:blipFill>
          <a:blip r:embed="rId5"/>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descr="DTS">
            <a:extLst>
              <a:ext uri="{FF2B5EF4-FFF2-40B4-BE49-F238E27FC236}">
                <a16:creationId xmlns:a16="http://schemas.microsoft.com/office/drawing/2014/main" id="{1097FFDA-6698-2D48-95C7-E7934D9DE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Rectangle 2">
            <a:extLst>
              <a:ext uri="{FF2B5EF4-FFF2-40B4-BE49-F238E27FC236}">
                <a16:creationId xmlns:a16="http://schemas.microsoft.com/office/drawing/2014/main" id="{BFA71827-B9FC-934E-BFD0-3A2843E68FF4}"/>
              </a:ext>
            </a:extLst>
          </p:cNvPr>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r>
              <a:rPr lang="en-US" altLang="en-US">
                <a:ea typeface="ＭＳ Ｐゴシック" panose="020B0600070205080204" pitchFamily="34" charset="-128"/>
              </a:rPr>
              <a:t>Marriage: </a:t>
            </a:r>
            <a:br>
              <a:rPr lang="en-US" altLang="en-US">
                <a:ea typeface="ＭＳ Ｐゴシック" panose="020B0600070205080204" pitchFamily="34" charset="-128"/>
              </a:rPr>
            </a:br>
            <a:r>
              <a:rPr lang="en-US" altLang="en-US">
                <a:ea typeface="ＭＳ Ｐゴシック" panose="020B0600070205080204" pitchFamily="34" charset="-128"/>
              </a:rPr>
              <a:t>30 December 1983</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9058-B12A-6B42-94D4-88E4DF257EFC}"/>
              </a:ext>
            </a:extLst>
          </p:cNvPr>
          <p:cNvSpPr>
            <a:spLocks noGrp="1"/>
          </p:cNvSpPr>
          <p:nvPr>
            <p:ph type="ctrTitle"/>
          </p:nvPr>
        </p:nvSpPr>
        <p:spPr>
          <a:xfrm>
            <a:off x="0" y="0"/>
            <a:ext cx="9144000" cy="1143000"/>
          </a:xfrm>
        </p:spPr>
        <p:txBody>
          <a:bodyPr/>
          <a:lstStyle/>
          <a:p>
            <a:pPr algn="r"/>
            <a:r>
              <a:rPr lang="en-US" altLang="en-US" b="1">
                <a:effectLst>
                  <a:outerShdw blurRad="38100" dist="38100" dir="2700000" algn="tl">
                    <a:srgbClr val="808080"/>
                  </a:outerShdw>
                </a:effectLst>
              </a:rPr>
              <a:t>Denominations</a:t>
            </a:r>
          </a:p>
        </p:txBody>
      </p:sp>
      <p:sp>
        <p:nvSpPr>
          <p:cNvPr id="4" name="Subtitle 2">
            <a:extLst>
              <a:ext uri="{FF2B5EF4-FFF2-40B4-BE49-F238E27FC236}">
                <a16:creationId xmlns:a16="http://schemas.microsoft.com/office/drawing/2014/main" id="{78DF740F-F42D-884E-8D6C-1DE3C4F8BA2A}"/>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This tree of church history depicts the relationships between the various branches of the Christian Church</a:t>
            </a:r>
          </a:p>
        </p:txBody>
      </p:sp>
      <p:pic>
        <p:nvPicPr>
          <p:cNvPr id="124931" name="Picture 4" descr="tree_of_church_history.jpg">
            <a:extLst>
              <a:ext uri="{FF2B5EF4-FFF2-40B4-BE49-F238E27FC236}">
                <a16:creationId xmlns:a16="http://schemas.microsoft.com/office/drawing/2014/main" id="{4AC18093-E545-CD42-9F87-E9DE7681BC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7" name="Text Box 123">
            <a:extLst>
              <a:ext uri="{FF2B5EF4-FFF2-40B4-BE49-F238E27FC236}">
                <a16:creationId xmlns:a16="http://schemas.microsoft.com/office/drawing/2014/main" id="{ABDFD485-F9EF-1E45-AE15-F506338CEE9D}"/>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3058" name="Picture 7" descr="800-Ezra 12 Temple is Built.jpg">
            <a:extLst>
              <a:ext uri="{FF2B5EF4-FFF2-40B4-BE49-F238E27FC236}">
                <a16:creationId xmlns:a16="http://schemas.microsoft.com/office/drawing/2014/main" id="{AB506F5E-157E-034F-B112-96C9C2B52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F0277DEA-9A8A-DE48-9EC7-0DB7DB9DAC9F}"/>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Temple</a:t>
            </a:r>
          </a:p>
        </p:txBody>
      </p:sp>
      <p:sp>
        <p:nvSpPr>
          <p:cNvPr id="173060" name="Text Box 29">
            <a:extLst>
              <a:ext uri="{FF2B5EF4-FFF2-40B4-BE49-F238E27FC236}">
                <a16:creationId xmlns:a16="http://schemas.microsoft.com/office/drawing/2014/main" id="{E5197E0D-53D0-7246-AC14-8C13E2F6DEE1}"/>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45402297-2522-AC4D-9F76-BB214CE9F1A1}"/>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9ACF0BC7-9FD5-5F48-8A4A-1A2AE3756E05}"/>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EE6E3CC5-5AE9-DB4B-9B39-9AABE263FFC9}"/>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0" y="0"/>
            <a:ext cx="7010400" cy="838200"/>
          </a:xfrm>
          <a:effectLst>
            <a:outerShdw blurRad="50800" dist="25399" dir="16200000" algn="ctr" rotWithShape="0">
              <a:srgbClr val="FFFFFF">
                <a:alpha val="75000"/>
              </a:srgbClr>
            </a:outerShdw>
          </a:effectLst>
        </p:spPr>
        <p:txBody>
          <a:bodyPr/>
          <a:lstStyle/>
          <a:p>
            <a:pPr algn="l" eaLnBrk="1" hangingPunct="1"/>
            <a:r>
              <a:rPr lang="zh-CN" altLang="en-US" sz="3600"/>
              <a:t>神的家庭</a:t>
            </a:r>
            <a:r>
              <a:rPr lang="en-US" altLang="zh-CN" sz="3600"/>
              <a:t> </a:t>
            </a:r>
            <a:r>
              <a:rPr lang="en-US" altLang="ja-JP" sz="3600"/>
              <a:t>(</a:t>
            </a:r>
            <a:r>
              <a:rPr lang="zh-CN" altLang="en-US" sz="3600"/>
              <a:t>弗</a:t>
            </a:r>
            <a:r>
              <a:rPr lang="en-US" altLang="ja-JP" sz="3600"/>
              <a:t> 2:19-22)</a:t>
            </a:r>
            <a:endParaRPr lang="en-US" altLang="en-US" sz="3600"/>
          </a:p>
        </p:txBody>
      </p:sp>
      <p:sp>
        <p:nvSpPr>
          <p:cNvPr id="591875" name="Rectangle 3"/>
          <p:cNvSpPr>
            <a:spLocks noGrp="1" noChangeArrowheads="1"/>
          </p:cNvSpPr>
          <p:nvPr>
            <p:ph type="subTitle" idx="1"/>
          </p:nvPr>
        </p:nvSpPr>
        <p:spPr>
          <a:xfrm>
            <a:off x="0" y="5791200"/>
            <a:ext cx="9144000" cy="609600"/>
          </a:xfrm>
          <a:solidFill>
            <a:schemeClr val="hlink"/>
          </a:solidFill>
          <a:effectLst>
            <a:outerShdw blurRad="63500" dist="25399" dir="16200000" algn="ctr" rotWithShape="0">
              <a:srgbClr val="FFFFFF">
                <a:alpha val="75000"/>
              </a:srgbClr>
            </a:outerShdw>
          </a:effectLst>
        </p:spPr>
        <p:txBody>
          <a:bodyPr/>
          <a:lstStyle/>
          <a:p>
            <a:pPr algn="ctr" eaLnBrk="1" hangingPunct="1">
              <a:buFont typeface="Wingdings" pitchFamily="2" charset="2"/>
              <a:buNone/>
            </a:pPr>
            <a:r>
              <a:rPr lang="zh-CN" altLang="en-US" b="1" i="0">
                <a:solidFill>
                  <a:schemeClr val="bg1"/>
                </a:solidFill>
              </a:rPr>
              <a:t>根基</a:t>
            </a:r>
            <a:r>
              <a:rPr lang="en-US" altLang="ja-JP" b="1" i="0">
                <a:solidFill>
                  <a:schemeClr val="bg1"/>
                </a:solidFill>
              </a:rPr>
              <a:t>: </a:t>
            </a:r>
            <a:r>
              <a:rPr lang="zh-CN" altLang="en-US" b="1" i="0">
                <a:solidFill>
                  <a:schemeClr val="bg1"/>
                </a:solidFill>
              </a:rPr>
              <a:t>主耶稣基督</a:t>
            </a:r>
            <a:r>
              <a:rPr lang="en-US" altLang="ja-JP" b="1" i="0">
                <a:solidFill>
                  <a:schemeClr val="bg1"/>
                </a:solidFill>
              </a:rPr>
              <a:t> (</a:t>
            </a:r>
            <a:r>
              <a:rPr lang="zh-CN" altLang="en-US" b="1" i="0">
                <a:solidFill>
                  <a:schemeClr val="bg1"/>
                </a:solidFill>
              </a:rPr>
              <a:t>林前</a:t>
            </a:r>
            <a:r>
              <a:rPr lang="en-US" altLang="ja-JP" b="1" i="0">
                <a:solidFill>
                  <a:schemeClr val="bg1"/>
                </a:solidFill>
              </a:rPr>
              <a:t>. 3:11)</a:t>
            </a:r>
            <a:endParaRPr lang="en-US" altLang="en-US" b="1" i="0">
              <a:solidFill>
                <a:schemeClr val="bg1"/>
              </a:solidFill>
            </a:endParaRPr>
          </a:p>
        </p:txBody>
      </p:sp>
      <p:sp>
        <p:nvSpPr>
          <p:cNvPr id="3338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000000"/>
                </a:solidFill>
                <a:effectLst/>
                <a:latin typeface="Arial" pitchFamily="34"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根基</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使徒</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和</a:t>
            </a:r>
            <a:r>
              <a:rPr lang="en-US" altLang="zh-CN" sz="2800" b="1">
                <a:solidFill>
                  <a:srgbClr val="FFFFFF"/>
                </a:solidFill>
                <a:effectLst/>
                <a:latin typeface="Tahoma" pitchFamily="34" charset="0"/>
              </a:rPr>
              <a:t> </a:t>
            </a:r>
            <a:r>
              <a:rPr lang="zh-CN" altLang="en-US" sz="2800" b="1">
                <a:solidFill>
                  <a:srgbClr val="FFFFFF"/>
                </a:solidFill>
                <a:effectLst/>
                <a:latin typeface="Tahoma" pitchFamily="34" charset="0"/>
              </a:rPr>
              <a:t>先知</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弗</a:t>
            </a:r>
            <a:r>
              <a:rPr lang="en-US" altLang="ja-JP" sz="2800" b="1">
                <a:solidFill>
                  <a:srgbClr val="FFFFFF"/>
                </a:solidFill>
                <a:effectLst/>
                <a:latin typeface="Tahoma" pitchFamily="34" charset="0"/>
              </a:rPr>
              <a:t>. 2:20)</a:t>
            </a:r>
            <a:endParaRPr lang="en-US" altLang="en-US" sz="2800" b="1">
              <a:solidFill>
                <a:srgbClr val="FFFFFF"/>
              </a:solidFill>
              <a:effectLst/>
              <a:latin typeface="Tahoma"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传道</a:t>
            </a:r>
            <a:endParaRPr lang="en-US" altLang="en-US" sz="2800" b="1">
              <a:solidFill>
                <a:srgbClr val="FFFFFF"/>
              </a:solidFill>
              <a:effectLst/>
              <a:latin typeface="Tahoma"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教师</a:t>
            </a:r>
            <a:endParaRPr lang="en-US" altLang="en-US" sz="2800" b="1">
              <a:solidFill>
                <a:srgbClr val="FFFFFF"/>
              </a:solidFill>
              <a:effectLst/>
              <a:latin typeface="Tahoma"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牧师－教师</a:t>
            </a:r>
            <a:endParaRPr lang="en-US" altLang="en-US" sz="2800" b="1">
              <a:solidFill>
                <a:srgbClr val="FFFFFF"/>
              </a:solidFill>
              <a:effectLst/>
              <a:latin typeface="Tahoma" pitchFamily="34" charset="0"/>
            </a:endParaRPr>
          </a:p>
        </p:txBody>
      </p:sp>
      <p:grpSp>
        <p:nvGrpSpPr>
          <p:cNvPr id="2" name="Group 9"/>
          <p:cNvGrpSpPr>
            <a:grpSpLocks/>
          </p:cNvGrpSpPr>
          <p:nvPr/>
        </p:nvGrpSpPr>
        <p:grpSpPr bwMode="auto">
          <a:xfrm>
            <a:off x="1143000" y="1447800"/>
            <a:ext cx="6172200" cy="609600"/>
            <a:chOff x="720" y="960"/>
            <a:chExt cx="3888" cy="384"/>
          </a:xfrm>
        </p:grpSpPr>
        <p:sp>
          <p:nvSpPr>
            <p:cNvPr id="333836"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sp>
          <p:nvSpPr>
            <p:cNvPr id="333837"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grpSp>
      <p:sp>
        <p:nvSpPr>
          <p:cNvPr id="20492" name="Text Box 12"/>
          <p:cNvSpPr txBox="1">
            <a:spLocks noChangeArrowheads="1"/>
          </p:cNvSpPr>
          <p:nvPr/>
        </p:nvSpPr>
        <p:spPr bwMode="auto">
          <a:xfrm>
            <a:off x="6843713" y="3292475"/>
            <a:ext cx="2189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装备的恩赐</a:t>
            </a:r>
            <a:r>
              <a:rPr lang="en-US" altLang="ja-JP" i="1">
                <a:solidFill>
                  <a:srgbClr val="000000"/>
                </a:solidFill>
                <a:effectLst/>
                <a:latin typeface="Tahoma" pitchFamily="34" charset="0"/>
              </a:rPr>
              <a:t> </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ja-JP" i="1">
                <a:solidFill>
                  <a:srgbClr val="000000"/>
                </a:solidFill>
                <a:effectLst/>
                <a:latin typeface="Tahoma" pitchFamily="34" charset="0"/>
              </a:rPr>
              <a:t> 4:11-12a)</a:t>
            </a:r>
            <a:endParaRPr lang="en-US" altLang="en-US" i="1">
              <a:solidFill>
                <a:srgbClr val="000000"/>
              </a:solidFill>
              <a:effectLst/>
              <a:latin typeface="Tahoma" pitchFamily="34" charset="0"/>
            </a:endParaRPr>
          </a:p>
        </p:txBody>
      </p:sp>
      <p:sp>
        <p:nvSpPr>
          <p:cNvPr id="3338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0000"/>
                </a:solidFill>
                <a:effectLst/>
                <a:latin typeface="Tahoma" pitchFamily="34" charset="0"/>
              </a:rPr>
              <a:t>Adapted from Charles R. Swindoll. </a:t>
            </a:r>
            <a:r>
              <a:rPr lang="en-US" altLang="ja-JP" sz="1400">
                <a:solidFill>
                  <a:srgbClr val="000000"/>
                </a:solidFill>
                <a:effectLst/>
                <a:latin typeface="Tahoma" pitchFamily="34" charset="0"/>
              </a:rPr>
              <a:t>"Spiritual Gifts Study Guide" (IFL, 1983), 7</a:t>
            </a:r>
            <a:endParaRPr lang="en-US" altLang="en-US" sz="1400">
              <a:solidFill>
                <a:srgbClr val="000000"/>
              </a:solidFill>
              <a:effectLst/>
              <a:latin typeface="Tahoma" pitchFamily="34" charset="0"/>
            </a:endParaRPr>
          </a:p>
        </p:txBody>
      </p:sp>
      <p:sp>
        <p:nvSpPr>
          <p:cNvPr id="20494" name="Text Box 14"/>
          <p:cNvSpPr txBox="1">
            <a:spLocks noChangeArrowheads="1"/>
          </p:cNvSpPr>
          <p:nvPr/>
        </p:nvSpPr>
        <p:spPr bwMode="auto">
          <a:xfrm>
            <a:off x="6919913" y="990600"/>
            <a:ext cx="2112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非装备的恩赐</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zh-CN" i="1">
                <a:solidFill>
                  <a:srgbClr val="000000"/>
                </a:solidFill>
                <a:effectLst/>
                <a:latin typeface="Tahoma" pitchFamily="34" charset="0"/>
              </a:rPr>
              <a:t> </a:t>
            </a:r>
            <a:r>
              <a:rPr lang="en-US" altLang="ja-JP" i="1">
                <a:solidFill>
                  <a:srgbClr val="000000"/>
                </a:solidFill>
                <a:effectLst/>
                <a:latin typeface="Tahoma" pitchFamily="34" charset="0"/>
              </a:rPr>
              <a:t>4:12b)</a:t>
            </a:r>
            <a:endParaRPr lang="en-US" altLang="en-US" i="1">
              <a:solidFill>
                <a:srgbClr val="000000"/>
              </a:solidFill>
              <a:effectLst/>
              <a:latin typeface="Tahoma" pitchFamily="34" charset="0"/>
            </a:endParaRPr>
          </a:p>
        </p:txBody>
      </p:sp>
    </p:spTree>
    <p:extLst>
      <p:ext uri="{BB962C8B-B14F-4D97-AF65-F5344CB8AC3E}">
        <p14:creationId xmlns:p14="http://schemas.microsoft.com/office/powerpoint/2010/main" val="2518119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3" name="Text Box 123">
            <a:extLst>
              <a:ext uri="{FF2B5EF4-FFF2-40B4-BE49-F238E27FC236}">
                <a16:creationId xmlns:a16="http://schemas.microsoft.com/office/drawing/2014/main" id="{1E3DD445-3DB0-C14C-ADB8-9880868C8B3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7154" name="Picture 4" descr="Tabernacle high priest2, tb n030301.jpg">
            <a:extLst>
              <a:ext uri="{FF2B5EF4-FFF2-40B4-BE49-F238E27FC236}">
                <a16:creationId xmlns:a16="http://schemas.microsoft.com/office/drawing/2014/main" id="{54F55E04-AA2A-6943-BBC2-9763A035E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5DDEEAC4-3CCC-7044-BF25-A2DF3C6C6A4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Priesthood</a:t>
            </a:r>
          </a:p>
        </p:txBody>
      </p:sp>
      <p:sp>
        <p:nvSpPr>
          <p:cNvPr id="177156" name="Text Box 29">
            <a:extLst>
              <a:ext uri="{FF2B5EF4-FFF2-40B4-BE49-F238E27FC236}">
                <a16:creationId xmlns:a16="http://schemas.microsoft.com/office/drawing/2014/main" id="{9434721B-8E91-514F-94B1-91B0D800E441}"/>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DAE63238-DCA9-0343-98F0-51A643A2FC90}"/>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FCA92095-6ED2-CF4E-8633-74A754BDA1C4}"/>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5B82535B-5BC2-4B44-9FC9-791EF3E8DC20}"/>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WordArt 2">
            <a:extLst>
              <a:ext uri="{FF2B5EF4-FFF2-40B4-BE49-F238E27FC236}">
                <a16:creationId xmlns:a16="http://schemas.microsoft.com/office/drawing/2014/main" id="{0719876C-EA83-7C4C-B41D-832A264C17FE}"/>
              </a:ext>
            </a:extLst>
          </p:cNvPr>
          <p:cNvSpPr>
            <a:spLocks noChangeArrowheads="1" noChangeShapeType="1" noTextEdit="1"/>
          </p:cNvSpPr>
          <p:nvPr/>
        </p:nvSpPr>
        <p:spPr bwMode="auto">
          <a:xfrm>
            <a:off x="762000" y="533400"/>
            <a:ext cx="7620000" cy="266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9933"/>
                    </a:gs>
                    <a:gs pos="100000">
                      <a:srgbClr val="993300"/>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Priesthood </a:t>
            </a:r>
          </a:p>
          <a:p>
            <a:pPr algn="ctr"/>
            <a:r>
              <a:rPr lang="en-US" sz="4800" kern="10">
                <a:gradFill rotWithShape="1">
                  <a:gsLst>
                    <a:gs pos="0">
                      <a:srgbClr val="FF9933"/>
                    </a:gs>
                    <a:gs pos="100000">
                      <a:srgbClr val="993300"/>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in Old Testament Times</a:t>
            </a:r>
          </a:p>
        </p:txBody>
      </p:sp>
      <p:pic>
        <p:nvPicPr>
          <p:cNvPr id="179202" name="Picture 3" descr="torah">
            <a:extLst>
              <a:ext uri="{FF2B5EF4-FFF2-40B4-BE49-F238E27FC236}">
                <a16:creationId xmlns:a16="http://schemas.microsoft.com/office/drawing/2014/main" id="{EA61109B-DA9A-6F47-848C-0136CB0DE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8620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1249" name="Group 2">
            <a:extLst>
              <a:ext uri="{FF2B5EF4-FFF2-40B4-BE49-F238E27FC236}">
                <a16:creationId xmlns:a16="http://schemas.microsoft.com/office/drawing/2014/main" id="{A68038A3-DC6D-8641-B617-69B2FA6B74FE}"/>
              </a:ext>
            </a:extLst>
          </p:cNvPr>
          <p:cNvGrpSpPr>
            <a:grpSpLocks/>
          </p:cNvGrpSpPr>
          <p:nvPr/>
        </p:nvGrpSpPr>
        <p:grpSpPr bwMode="auto">
          <a:xfrm>
            <a:off x="533400" y="152400"/>
            <a:ext cx="4953000" cy="838200"/>
            <a:chOff x="528" y="0"/>
            <a:chExt cx="3360" cy="624"/>
          </a:xfrm>
        </p:grpSpPr>
        <p:sp>
          <p:nvSpPr>
            <p:cNvPr id="67629" name="AutoShape 3">
              <a:extLst>
                <a:ext uri="{FF2B5EF4-FFF2-40B4-BE49-F238E27FC236}">
                  <a16:creationId xmlns:a16="http://schemas.microsoft.com/office/drawing/2014/main" id="{5B990559-B493-8A45-BAD2-67E8AE763600}"/>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eaLnBrk="1" hangingPunct="1">
                <a:defRPr/>
              </a:pPr>
              <a:endParaRPr lang="en-US" sz="1800">
                <a:solidFill>
                  <a:srgbClr val="000000"/>
                </a:solidFill>
                <a:latin typeface="Arial" charset="0"/>
                <a:ea typeface="+mn-ea"/>
              </a:endParaRPr>
            </a:p>
          </p:txBody>
        </p:sp>
        <p:sp>
          <p:nvSpPr>
            <p:cNvPr id="181293" name="WordArt 4">
              <a:extLst>
                <a:ext uri="{FF2B5EF4-FFF2-40B4-BE49-F238E27FC236}">
                  <a16:creationId xmlns:a16="http://schemas.microsoft.com/office/drawing/2014/main" id="{34EA56D6-CD74-834B-A305-4BD09E30E280}"/>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solidFill>
                  <a:effectLst>
                    <a:outerShdw dist="35921" dir="2700000" algn="ctr" rotWithShape="0">
                      <a:srgbClr val="C0C0C0">
                        <a:alpha val="79999"/>
                      </a:srgbClr>
                    </a:outerShdw>
                  </a:effectLst>
                  <a:latin typeface="Franklin Gothic Medium" panose="020B0603020102020204" pitchFamily="34" charset="0"/>
                </a:rPr>
                <a:t>Levi's Family Tree</a:t>
              </a:r>
            </a:p>
          </p:txBody>
        </p:sp>
      </p:grpSp>
      <p:sp>
        <p:nvSpPr>
          <p:cNvPr id="67587" name="AutoShape 5">
            <a:extLst>
              <a:ext uri="{FF2B5EF4-FFF2-40B4-BE49-F238E27FC236}">
                <a16:creationId xmlns:a16="http://schemas.microsoft.com/office/drawing/2014/main" id="{34EE411E-9984-6846-A3FB-2F4D359BDC00}"/>
              </a:ext>
            </a:extLst>
          </p:cNvPr>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LEVI</a:t>
            </a:r>
          </a:p>
        </p:txBody>
      </p:sp>
      <p:sp>
        <p:nvSpPr>
          <p:cNvPr id="67588" name="AutoShape 6">
            <a:extLst>
              <a:ext uri="{FF2B5EF4-FFF2-40B4-BE49-F238E27FC236}">
                <a16:creationId xmlns:a16="http://schemas.microsoft.com/office/drawing/2014/main" id="{AE2D64C9-D6D9-1D4E-902D-3064DC9BF4F3}"/>
              </a:ext>
            </a:extLst>
          </p:cNvPr>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Gershon </a:t>
            </a:r>
          </a:p>
        </p:txBody>
      </p:sp>
      <p:sp>
        <p:nvSpPr>
          <p:cNvPr id="67589" name="AutoShape 7">
            <a:extLst>
              <a:ext uri="{FF2B5EF4-FFF2-40B4-BE49-F238E27FC236}">
                <a16:creationId xmlns:a16="http://schemas.microsoft.com/office/drawing/2014/main" id="{30F4A2B5-F2F7-F147-960D-1F091F4677A1}"/>
              </a:ext>
            </a:extLst>
          </p:cNvPr>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Kohath </a:t>
            </a:r>
          </a:p>
        </p:txBody>
      </p:sp>
      <p:sp>
        <p:nvSpPr>
          <p:cNvPr id="67590" name="AutoShape 8">
            <a:extLst>
              <a:ext uri="{FF2B5EF4-FFF2-40B4-BE49-F238E27FC236}">
                <a16:creationId xmlns:a16="http://schemas.microsoft.com/office/drawing/2014/main" id="{A9AF5D5F-7E13-C142-9483-0B86E9330722}"/>
              </a:ext>
            </a:extLst>
          </p:cNvPr>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Merari </a:t>
            </a:r>
          </a:p>
        </p:txBody>
      </p:sp>
      <p:sp>
        <p:nvSpPr>
          <p:cNvPr id="67591" name="AutoShape 9">
            <a:extLst>
              <a:ext uri="{FF2B5EF4-FFF2-40B4-BE49-F238E27FC236}">
                <a16:creationId xmlns:a16="http://schemas.microsoft.com/office/drawing/2014/main" id="{008FC47E-E984-4B4C-ACBA-558CC9905F7B}"/>
              </a:ext>
            </a:extLst>
          </p:cNvPr>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Mariam </a:t>
            </a:r>
          </a:p>
        </p:txBody>
      </p:sp>
      <p:sp>
        <p:nvSpPr>
          <p:cNvPr id="67592" name="AutoShape 10">
            <a:extLst>
              <a:ext uri="{FF2B5EF4-FFF2-40B4-BE49-F238E27FC236}">
                <a16:creationId xmlns:a16="http://schemas.microsoft.com/office/drawing/2014/main" id="{0121CDF6-76FF-F44B-8006-154EC546725A}"/>
              </a:ext>
            </a:extLst>
          </p:cNvPr>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Moses </a:t>
            </a:r>
          </a:p>
        </p:txBody>
      </p:sp>
      <p:sp>
        <p:nvSpPr>
          <p:cNvPr id="29707" name="AutoShape 11">
            <a:extLst>
              <a:ext uri="{FF2B5EF4-FFF2-40B4-BE49-F238E27FC236}">
                <a16:creationId xmlns:a16="http://schemas.microsoft.com/office/drawing/2014/main" id="{E9070851-2934-104F-B9DF-090FC014A499}"/>
              </a:ext>
            </a:extLst>
          </p:cNvPr>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FFFFFF"/>
                </a:solidFill>
                <a:effectLst>
                  <a:outerShdw blurRad="38100" dist="38100" dir="2700000" algn="tl">
                    <a:srgbClr val="000000"/>
                  </a:outerShdw>
                </a:effectLst>
              </a:rPr>
              <a:t>Aaron </a:t>
            </a:r>
          </a:p>
        </p:txBody>
      </p:sp>
      <p:sp>
        <p:nvSpPr>
          <p:cNvPr id="67594" name="AutoShape 12">
            <a:extLst>
              <a:ext uri="{FF2B5EF4-FFF2-40B4-BE49-F238E27FC236}">
                <a16:creationId xmlns:a16="http://schemas.microsoft.com/office/drawing/2014/main" id="{819CACEB-C202-9C48-9579-EBCFAF3EE683}"/>
              </a:ext>
            </a:extLst>
          </p:cNvPr>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Amram </a:t>
            </a:r>
          </a:p>
        </p:txBody>
      </p:sp>
      <p:sp>
        <p:nvSpPr>
          <p:cNvPr id="67595" name="AutoShape 13">
            <a:extLst>
              <a:ext uri="{FF2B5EF4-FFF2-40B4-BE49-F238E27FC236}">
                <a16:creationId xmlns:a16="http://schemas.microsoft.com/office/drawing/2014/main" id="{2D5111B0-8F4B-DA40-A747-DDBFC118544B}"/>
              </a:ext>
            </a:extLst>
          </p:cNvPr>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Nadab </a:t>
            </a:r>
          </a:p>
        </p:txBody>
      </p:sp>
      <p:sp>
        <p:nvSpPr>
          <p:cNvPr id="67596" name="AutoShape 14">
            <a:extLst>
              <a:ext uri="{FF2B5EF4-FFF2-40B4-BE49-F238E27FC236}">
                <a16:creationId xmlns:a16="http://schemas.microsoft.com/office/drawing/2014/main" id="{F2494636-2A98-8346-98DB-987850FC8313}"/>
              </a:ext>
            </a:extLst>
          </p:cNvPr>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Abihu </a:t>
            </a:r>
          </a:p>
        </p:txBody>
      </p:sp>
      <p:sp>
        <p:nvSpPr>
          <p:cNvPr id="29711" name="AutoShape 15">
            <a:extLst>
              <a:ext uri="{FF2B5EF4-FFF2-40B4-BE49-F238E27FC236}">
                <a16:creationId xmlns:a16="http://schemas.microsoft.com/office/drawing/2014/main" id="{CE16D177-97BA-FE41-B046-AF1DA1EF9250}"/>
              </a:ext>
            </a:extLst>
          </p:cNvPr>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FFFFFF"/>
                </a:solidFill>
                <a:effectLst>
                  <a:outerShdw blurRad="38100" dist="38100" dir="2700000" algn="tl">
                    <a:srgbClr val="000000"/>
                  </a:outerShdw>
                </a:effectLst>
              </a:rPr>
              <a:t>Eleazar </a:t>
            </a:r>
          </a:p>
        </p:txBody>
      </p:sp>
      <p:sp>
        <p:nvSpPr>
          <p:cNvPr id="67598" name="AutoShape 16">
            <a:extLst>
              <a:ext uri="{FF2B5EF4-FFF2-40B4-BE49-F238E27FC236}">
                <a16:creationId xmlns:a16="http://schemas.microsoft.com/office/drawing/2014/main" id="{3E865258-815A-AB47-ACCC-F32BDC1F64ED}"/>
              </a:ext>
            </a:extLst>
          </p:cNvPr>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Ithamar </a:t>
            </a:r>
          </a:p>
        </p:txBody>
      </p:sp>
      <p:sp>
        <p:nvSpPr>
          <p:cNvPr id="67599" name="Line 17">
            <a:extLst>
              <a:ext uri="{FF2B5EF4-FFF2-40B4-BE49-F238E27FC236}">
                <a16:creationId xmlns:a16="http://schemas.microsoft.com/office/drawing/2014/main" id="{80564BFE-7243-A444-9EF1-A30D58C86622}"/>
              </a:ext>
            </a:extLst>
          </p:cNvPr>
          <p:cNvSpPr>
            <a:spLocks noChangeShapeType="1"/>
          </p:cNvSpPr>
          <p:nvPr/>
        </p:nvSpPr>
        <p:spPr bwMode="auto">
          <a:xfrm>
            <a:off x="3429000" y="18288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0" name="Line 18">
            <a:extLst>
              <a:ext uri="{FF2B5EF4-FFF2-40B4-BE49-F238E27FC236}">
                <a16:creationId xmlns:a16="http://schemas.microsoft.com/office/drawing/2014/main" id="{D88E78C1-C5C7-1B4F-820E-E64AADA6D8B9}"/>
              </a:ext>
            </a:extLst>
          </p:cNvPr>
          <p:cNvSpPr>
            <a:spLocks noChangeShapeType="1"/>
          </p:cNvSpPr>
          <p:nvPr/>
        </p:nvSpPr>
        <p:spPr bwMode="auto">
          <a:xfrm flipV="1">
            <a:off x="1828800" y="20574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1" name="Line 19">
            <a:extLst>
              <a:ext uri="{FF2B5EF4-FFF2-40B4-BE49-F238E27FC236}">
                <a16:creationId xmlns:a16="http://schemas.microsoft.com/office/drawing/2014/main" id="{69A0B466-A244-414B-AEED-1C8116665462}"/>
              </a:ext>
            </a:extLst>
          </p:cNvPr>
          <p:cNvSpPr>
            <a:spLocks noChangeShapeType="1"/>
          </p:cNvSpPr>
          <p:nvPr/>
        </p:nvSpPr>
        <p:spPr bwMode="auto">
          <a:xfrm>
            <a:off x="1828800" y="2057400"/>
            <a:ext cx="29718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2" name="Line 20">
            <a:extLst>
              <a:ext uri="{FF2B5EF4-FFF2-40B4-BE49-F238E27FC236}">
                <a16:creationId xmlns:a16="http://schemas.microsoft.com/office/drawing/2014/main" id="{86C7DBF9-6B51-A24D-A660-0E1F838542CC}"/>
              </a:ext>
            </a:extLst>
          </p:cNvPr>
          <p:cNvSpPr>
            <a:spLocks noChangeShapeType="1"/>
          </p:cNvSpPr>
          <p:nvPr/>
        </p:nvSpPr>
        <p:spPr bwMode="auto">
          <a:xfrm>
            <a:off x="4800600" y="20574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cxnSp>
        <p:nvCxnSpPr>
          <p:cNvPr id="181266" name="AutoShape 21">
            <a:extLst>
              <a:ext uri="{FF2B5EF4-FFF2-40B4-BE49-F238E27FC236}">
                <a16:creationId xmlns:a16="http://schemas.microsoft.com/office/drawing/2014/main" id="{5D8128A8-1D62-6946-BDE9-72A7B184A443}"/>
              </a:ext>
            </a:extLst>
          </p:cNvPr>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7" name="AutoShape 22">
            <a:extLst>
              <a:ext uri="{FF2B5EF4-FFF2-40B4-BE49-F238E27FC236}">
                <a16:creationId xmlns:a16="http://schemas.microsoft.com/office/drawing/2014/main" id="{D49F6E35-AEC7-9846-BF00-FA6A8673197A}"/>
              </a:ext>
            </a:extLst>
          </p:cNvPr>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8" name="AutoShape 23">
            <a:extLst>
              <a:ext uri="{FF2B5EF4-FFF2-40B4-BE49-F238E27FC236}">
                <a16:creationId xmlns:a16="http://schemas.microsoft.com/office/drawing/2014/main" id="{8239A6B5-CF9B-E04F-840C-A3B98253123E}"/>
              </a:ext>
            </a:extLst>
          </p:cNvPr>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9" name="AutoShape 24">
            <a:extLst>
              <a:ext uri="{FF2B5EF4-FFF2-40B4-BE49-F238E27FC236}">
                <a16:creationId xmlns:a16="http://schemas.microsoft.com/office/drawing/2014/main" id="{95C47184-78BA-EA4B-9A53-30C0EF955678}"/>
              </a:ext>
            </a:extLst>
          </p:cNvPr>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7607" name="Line 25">
            <a:extLst>
              <a:ext uri="{FF2B5EF4-FFF2-40B4-BE49-F238E27FC236}">
                <a16:creationId xmlns:a16="http://schemas.microsoft.com/office/drawing/2014/main" id="{36722AA0-377E-8843-81C5-37BEDF03600C}"/>
              </a:ext>
            </a:extLst>
          </p:cNvPr>
          <p:cNvSpPr>
            <a:spLocks noChangeShapeType="1"/>
          </p:cNvSpPr>
          <p:nvPr/>
        </p:nvSpPr>
        <p:spPr bwMode="auto">
          <a:xfrm>
            <a:off x="3429000" y="28956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8" name="Line 26">
            <a:extLst>
              <a:ext uri="{FF2B5EF4-FFF2-40B4-BE49-F238E27FC236}">
                <a16:creationId xmlns:a16="http://schemas.microsoft.com/office/drawing/2014/main" id="{EB230BF1-EAA0-6E41-B6DB-EBBAC75D2AAE}"/>
              </a:ext>
            </a:extLst>
          </p:cNvPr>
          <p:cNvSpPr>
            <a:spLocks noChangeShapeType="1"/>
          </p:cNvSpPr>
          <p:nvPr/>
        </p:nvSpPr>
        <p:spPr bwMode="auto">
          <a:xfrm>
            <a:off x="3429000" y="39624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9" name="Line 27">
            <a:extLst>
              <a:ext uri="{FF2B5EF4-FFF2-40B4-BE49-F238E27FC236}">
                <a16:creationId xmlns:a16="http://schemas.microsoft.com/office/drawing/2014/main" id="{196727B3-32C4-F442-B214-622FFAF384D0}"/>
              </a:ext>
            </a:extLst>
          </p:cNvPr>
          <p:cNvSpPr>
            <a:spLocks noChangeShapeType="1"/>
          </p:cNvSpPr>
          <p:nvPr/>
        </p:nvSpPr>
        <p:spPr bwMode="auto">
          <a:xfrm flipV="1">
            <a:off x="2209800" y="41910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0" name="Line 28">
            <a:extLst>
              <a:ext uri="{FF2B5EF4-FFF2-40B4-BE49-F238E27FC236}">
                <a16:creationId xmlns:a16="http://schemas.microsoft.com/office/drawing/2014/main" id="{B041D393-D7B7-1547-B363-F949677398F0}"/>
              </a:ext>
            </a:extLst>
          </p:cNvPr>
          <p:cNvSpPr>
            <a:spLocks noChangeShapeType="1"/>
          </p:cNvSpPr>
          <p:nvPr/>
        </p:nvSpPr>
        <p:spPr bwMode="auto">
          <a:xfrm>
            <a:off x="2209800" y="4191000"/>
            <a:ext cx="23622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1" name="Line 29">
            <a:extLst>
              <a:ext uri="{FF2B5EF4-FFF2-40B4-BE49-F238E27FC236}">
                <a16:creationId xmlns:a16="http://schemas.microsoft.com/office/drawing/2014/main" id="{0A379902-B410-6F41-A23E-262CBFDD3E43}"/>
              </a:ext>
            </a:extLst>
          </p:cNvPr>
          <p:cNvSpPr>
            <a:spLocks noChangeShapeType="1"/>
          </p:cNvSpPr>
          <p:nvPr/>
        </p:nvSpPr>
        <p:spPr bwMode="auto">
          <a:xfrm>
            <a:off x="4572000" y="41910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2" name="Line 30">
            <a:extLst>
              <a:ext uri="{FF2B5EF4-FFF2-40B4-BE49-F238E27FC236}">
                <a16:creationId xmlns:a16="http://schemas.microsoft.com/office/drawing/2014/main" id="{0A54A096-A2B8-494C-A6BD-F89FD63468BE}"/>
              </a:ext>
            </a:extLst>
          </p:cNvPr>
          <p:cNvSpPr>
            <a:spLocks noChangeShapeType="1"/>
          </p:cNvSpPr>
          <p:nvPr/>
        </p:nvSpPr>
        <p:spPr bwMode="auto">
          <a:xfrm flipV="1">
            <a:off x="16002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3" name="Line 31">
            <a:extLst>
              <a:ext uri="{FF2B5EF4-FFF2-40B4-BE49-F238E27FC236}">
                <a16:creationId xmlns:a16="http://schemas.microsoft.com/office/drawing/2014/main" id="{A830DEDF-FCB2-BE4F-8AB0-A7EE61CF23F0}"/>
              </a:ext>
            </a:extLst>
          </p:cNvPr>
          <p:cNvSpPr>
            <a:spLocks noChangeShapeType="1"/>
          </p:cNvSpPr>
          <p:nvPr/>
        </p:nvSpPr>
        <p:spPr bwMode="auto">
          <a:xfrm>
            <a:off x="1600200" y="5181600"/>
            <a:ext cx="35052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4" name="Line 32">
            <a:extLst>
              <a:ext uri="{FF2B5EF4-FFF2-40B4-BE49-F238E27FC236}">
                <a16:creationId xmlns:a16="http://schemas.microsoft.com/office/drawing/2014/main" id="{4DC19D46-6576-9745-B5EB-53DCAD85463C}"/>
              </a:ext>
            </a:extLst>
          </p:cNvPr>
          <p:cNvSpPr>
            <a:spLocks noChangeShapeType="1"/>
          </p:cNvSpPr>
          <p:nvPr/>
        </p:nvSpPr>
        <p:spPr bwMode="auto">
          <a:xfrm>
            <a:off x="5105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5" name="Line 33">
            <a:extLst>
              <a:ext uri="{FF2B5EF4-FFF2-40B4-BE49-F238E27FC236}">
                <a16:creationId xmlns:a16="http://schemas.microsoft.com/office/drawing/2014/main" id="{404EB9C5-4305-5D42-93AD-77B82AECE11E}"/>
              </a:ext>
            </a:extLst>
          </p:cNvPr>
          <p:cNvSpPr>
            <a:spLocks noChangeShapeType="1"/>
          </p:cNvSpPr>
          <p:nvPr/>
        </p:nvSpPr>
        <p:spPr bwMode="auto">
          <a:xfrm>
            <a:off x="2819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6" name="Line 34">
            <a:extLst>
              <a:ext uri="{FF2B5EF4-FFF2-40B4-BE49-F238E27FC236}">
                <a16:creationId xmlns:a16="http://schemas.microsoft.com/office/drawing/2014/main" id="{311E2C34-69C0-6948-B83A-C205B8CBF2EF}"/>
              </a:ext>
            </a:extLst>
          </p:cNvPr>
          <p:cNvSpPr>
            <a:spLocks noChangeShapeType="1"/>
          </p:cNvSpPr>
          <p:nvPr/>
        </p:nvSpPr>
        <p:spPr bwMode="auto">
          <a:xfrm>
            <a:off x="3962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7" name="Line 35">
            <a:extLst>
              <a:ext uri="{FF2B5EF4-FFF2-40B4-BE49-F238E27FC236}">
                <a16:creationId xmlns:a16="http://schemas.microsoft.com/office/drawing/2014/main" id="{05505BBC-47AC-4D41-997A-3BC0C5B9AD26}"/>
              </a:ext>
            </a:extLst>
          </p:cNvPr>
          <p:cNvSpPr>
            <a:spLocks noChangeShapeType="1"/>
          </p:cNvSpPr>
          <p:nvPr/>
        </p:nvSpPr>
        <p:spPr bwMode="auto">
          <a:xfrm>
            <a:off x="3429000" y="5029200"/>
            <a:ext cx="0" cy="1524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8" name="Rectangle 36">
            <a:extLst>
              <a:ext uri="{FF2B5EF4-FFF2-40B4-BE49-F238E27FC236}">
                <a16:creationId xmlns:a16="http://schemas.microsoft.com/office/drawing/2014/main" id="{BA2B4C0A-EDF0-AA40-B50B-4EA82341C5F1}"/>
              </a:ext>
            </a:extLst>
          </p:cNvPr>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19" name="AutoShape 37">
            <a:extLst>
              <a:ext uri="{FF2B5EF4-FFF2-40B4-BE49-F238E27FC236}">
                <a16:creationId xmlns:a16="http://schemas.microsoft.com/office/drawing/2014/main" id="{CA259803-E926-EE44-A5A6-456ABB11E423}"/>
              </a:ext>
            </a:extLst>
          </p:cNvPr>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Century Gothic" charset="0"/>
              <a:ea typeface="+mn-ea"/>
            </a:endParaRPr>
          </a:p>
        </p:txBody>
      </p:sp>
      <p:sp>
        <p:nvSpPr>
          <p:cNvPr id="67620" name="AutoShape 38">
            <a:extLst>
              <a:ext uri="{FF2B5EF4-FFF2-40B4-BE49-F238E27FC236}">
                <a16:creationId xmlns:a16="http://schemas.microsoft.com/office/drawing/2014/main" id="{A17CC25A-17AB-F648-83B8-7BA6F23DA8DA}"/>
              </a:ext>
            </a:extLst>
          </p:cNvPr>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1" name="AutoShape 39">
            <a:extLst>
              <a:ext uri="{FF2B5EF4-FFF2-40B4-BE49-F238E27FC236}">
                <a16:creationId xmlns:a16="http://schemas.microsoft.com/office/drawing/2014/main" id="{A6C6DD65-1317-4042-8CCF-8A406807B838}"/>
              </a:ext>
            </a:extLst>
          </p:cNvPr>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2" name="Text Box 40">
            <a:extLst>
              <a:ext uri="{FF2B5EF4-FFF2-40B4-BE49-F238E27FC236}">
                <a16:creationId xmlns:a16="http://schemas.microsoft.com/office/drawing/2014/main" id="{A814F152-2DC9-394C-AAE6-23777BFB60F9}"/>
              </a:ext>
            </a:extLst>
          </p:cNvPr>
          <p:cNvSpPr txBox="1">
            <a:spLocks noChangeArrowheads="1"/>
          </p:cNvSpPr>
          <p:nvPr/>
        </p:nvSpPr>
        <p:spPr bwMode="auto">
          <a:xfrm>
            <a:off x="7316788" y="2667000"/>
            <a:ext cx="760412"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Levites</a:t>
            </a:r>
          </a:p>
        </p:txBody>
      </p:sp>
      <p:sp>
        <p:nvSpPr>
          <p:cNvPr id="67623" name="Text Box 41">
            <a:extLst>
              <a:ext uri="{FF2B5EF4-FFF2-40B4-BE49-F238E27FC236}">
                <a16:creationId xmlns:a16="http://schemas.microsoft.com/office/drawing/2014/main" id="{CE3A4B35-548F-1144-B739-F01AD08C4F6B}"/>
              </a:ext>
            </a:extLst>
          </p:cNvPr>
          <p:cNvSpPr txBox="1">
            <a:spLocks noChangeArrowheads="1"/>
          </p:cNvSpPr>
          <p:nvPr/>
        </p:nvSpPr>
        <p:spPr bwMode="auto">
          <a:xfrm>
            <a:off x="7310438" y="3352800"/>
            <a:ext cx="692150"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Priests</a:t>
            </a:r>
          </a:p>
        </p:txBody>
      </p:sp>
      <p:sp>
        <p:nvSpPr>
          <p:cNvPr id="67624" name="Text Box 42">
            <a:extLst>
              <a:ext uri="{FF2B5EF4-FFF2-40B4-BE49-F238E27FC236}">
                <a16:creationId xmlns:a16="http://schemas.microsoft.com/office/drawing/2014/main" id="{AF2A06E3-39A3-A34D-BEB2-A7D56E891B0A}"/>
              </a:ext>
            </a:extLst>
          </p:cNvPr>
          <p:cNvSpPr txBox="1">
            <a:spLocks noChangeArrowheads="1"/>
          </p:cNvSpPr>
          <p:nvPr/>
        </p:nvSpPr>
        <p:spPr bwMode="auto">
          <a:xfrm>
            <a:off x="7315200" y="4038600"/>
            <a:ext cx="1057275"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High Priest</a:t>
            </a:r>
          </a:p>
        </p:txBody>
      </p:sp>
      <p:sp>
        <p:nvSpPr>
          <p:cNvPr id="67625" name="Text Box 43">
            <a:extLst>
              <a:ext uri="{FF2B5EF4-FFF2-40B4-BE49-F238E27FC236}">
                <a16:creationId xmlns:a16="http://schemas.microsoft.com/office/drawing/2014/main" id="{A9644882-F6A5-8D4E-A433-0C366B324D44}"/>
              </a:ext>
            </a:extLst>
          </p:cNvPr>
          <p:cNvSpPr txBox="1">
            <a:spLocks noChangeArrowheads="1"/>
          </p:cNvSpPr>
          <p:nvPr/>
        </p:nvSpPr>
        <p:spPr bwMode="auto">
          <a:xfrm>
            <a:off x="7319963" y="4572000"/>
            <a:ext cx="1339850" cy="563563"/>
          </a:xfrm>
          <a:prstGeom prst="rect">
            <a:avLst/>
          </a:prstGeom>
          <a:noFill/>
          <a:ln w="9525">
            <a:noFill/>
            <a:miter lim="800000"/>
            <a:headEnd/>
            <a:tailEnd/>
          </a:ln>
        </p:spPr>
        <p:txBody>
          <a:bodyPr wrap="none">
            <a:spAutoFit/>
          </a:bodyPr>
          <a:lstStyle/>
          <a:p>
            <a:pPr eaLnBrk="1" hangingPunct="1">
              <a:defRPr/>
            </a:pPr>
            <a:r>
              <a:rPr lang="en-US" sz="1000">
                <a:solidFill>
                  <a:srgbClr val="000000"/>
                </a:solidFill>
                <a:latin typeface="Century Gothic" charset="0"/>
                <a:ea typeface="+mn-ea"/>
              </a:rPr>
              <a:t>Offered </a:t>
            </a:r>
          </a:p>
          <a:p>
            <a:pPr eaLnBrk="1" hangingPunct="1">
              <a:defRPr/>
            </a:pPr>
            <a:r>
              <a:rPr lang="en-US" sz="1000">
                <a:solidFill>
                  <a:srgbClr val="000000"/>
                </a:solidFill>
                <a:latin typeface="Century Gothic" charset="0"/>
                <a:ea typeface="+mn-ea"/>
              </a:rPr>
              <a:t>Unauthorised Fire; </a:t>
            </a:r>
          </a:p>
          <a:p>
            <a:pPr eaLnBrk="1" hangingPunct="1">
              <a:defRPr/>
            </a:pPr>
            <a:r>
              <a:rPr lang="en-US" sz="1000">
                <a:solidFill>
                  <a:srgbClr val="000000"/>
                </a:solidFill>
                <a:latin typeface="Century Gothic" charset="0"/>
                <a:ea typeface="+mn-ea"/>
              </a:rPr>
              <a:t>Killed by God</a:t>
            </a:r>
          </a:p>
        </p:txBody>
      </p:sp>
      <p:sp>
        <p:nvSpPr>
          <p:cNvPr id="67626" name="AutoShape 44">
            <a:extLst>
              <a:ext uri="{FF2B5EF4-FFF2-40B4-BE49-F238E27FC236}">
                <a16:creationId xmlns:a16="http://schemas.microsoft.com/office/drawing/2014/main" id="{3D3D6F3E-60BA-044A-9020-73F3DFADA179}"/>
              </a:ext>
            </a:extLst>
          </p:cNvPr>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7" name="Line 45">
            <a:extLst>
              <a:ext uri="{FF2B5EF4-FFF2-40B4-BE49-F238E27FC236}">
                <a16:creationId xmlns:a16="http://schemas.microsoft.com/office/drawing/2014/main" id="{69BE7E1F-724D-6845-9EC3-90BC2BB75938}"/>
              </a:ext>
            </a:extLst>
          </p:cNvPr>
          <p:cNvSpPr>
            <a:spLocks noChangeShapeType="1"/>
          </p:cNvSpPr>
          <p:nvPr/>
        </p:nvSpPr>
        <p:spPr bwMode="auto">
          <a:xfrm>
            <a:off x="6477000" y="4572000"/>
            <a:ext cx="68580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28" name="Line 46">
            <a:extLst>
              <a:ext uri="{FF2B5EF4-FFF2-40B4-BE49-F238E27FC236}">
                <a16:creationId xmlns:a16="http://schemas.microsoft.com/office/drawing/2014/main" id="{FE721D2D-B61F-ED4F-AE74-8A454667160B}"/>
              </a:ext>
            </a:extLst>
          </p:cNvPr>
          <p:cNvSpPr>
            <a:spLocks noChangeShapeType="1"/>
          </p:cNvSpPr>
          <p:nvPr/>
        </p:nvSpPr>
        <p:spPr bwMode="auto">
          <a:xfrm flipH="1">
            <a:off x="6477000" y="4572000"/>
            <a:ext cx="68580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3297" name="Group 2">
            <a:extLst>
              <a:ext uri="{FF2B5EF4-FFF2-40B4-BE49-F238E27FC236}">
                <a16:creationId xmlns:a16="http://schemas.microsoft.com/office/drawing/2014/main" id="{D9A766F3-CE27-F74D-A632-39CD587431F9}"/>
              </a:ext>
            </a:extLst>
          </p:cNvPr>
          <p:cNvGrpSpPr>
            <a:grpSpLocks/>
          </p:cNvGrpSpPr>
          <p:nvPr/>
        </p:nvGrpSpPr>
        <p:grpSpPr bwMode="auto">
          <a:xfrm>
            <a:off x="457200" y="228600"/>
            <a:ext cx="8229600" cy="838200"/>
            <a:chOff x="288" y="144"/>
            <a:chExt cx="5184" cy="528"/>
          </a:xfrm>
        </p:grpSpPr>
        <p:sp>
          <p:nvSpPr>
            <p:cNvPr id="104452" name="AutoShape 3">
              <a:extLst>
                <a:ext uri="{FF2B5EF4-FFF2-40B4-BE49-F238E27FC236}">
                  <a16:creationId xmlns:a16="http://schemas.microsoft.com/office/drawing/2014/main" id="{FE7743A0-B32D-3A4D-98BE-FAF4ECC696EA}"/>
                </a:ext>
              </a:extLst>
            </p:cNvPr>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p>
              <a:pPr algn="ctr" eaLnBrk="1" hangingPunct="1">
                <a:defRPr/>
              </a:pPr>
              <a:endParaRPr lang="en-US" sz="1800" b="1">
                <a:solidFill>
                  <a:srgbClr val="000000"/>
                </a:solidFill>
                <a:latin typeface="Arial" charset="0"/>
                <a:ea typeface="+mn-ea"/>
              </a:endParaRPr>
            </a:p>
          </p:txBody>
        </p:sp>
        <p:sp>
          <p:nvSpPr>
            <p:cNvPr id="183300" name="WordArt 4">
              <a:extLst>
                <a:ext uri="{FF2B5EF4-FFF2-40B4-BE49-F238E27FC236}">
                  <a16:creationId xmlns:a16="http://schemas.microsoft.com/office/drawing/2014/main" id="{0FF452F8-039A-744D-B9F1-E6FF5351FC1B}"/>
                </a:ext>
              </a:extLst>
            </p:cNvPr>
            <p:cNvSpPr>
              <a:spLocks noChangeArrowheads="1" noChangeShapeType="1" noTextEdit="1"/>
            </p:cNvSpPr>
            <p:nvPr/>
          </p:nvSpPr>
          <p:spPr bwMode="auto">
            <a:xfrm>
              <a:off x="480" y="240"/>
              <a:ext cx="4872" cy="324"/>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Courier New" panose="02070309020205020404" pitchFamily="49" charset="0"/>
                  <a:cs typeface="Courier New" panose="02070309020205020404" pitchFamily="49" charset="0"/>
                </a:rPr>
                <a:t>The Priesthood of believers</a:t>
              </a:r>
            </a:p>
          </p:txBody>
        </p:sp>
      </p:grpSp>
      <p:pic>
        <p:nvPicPr>
          <p:cNvPr id="183298" name="Picture 5" descr="choir1">
            <a:extLst>
              <a:ext uri="{FF2B5EF4-FFF2-40B4-BE49-F238E27FC236}">
                <a16:creationId xmlns:a16="http://schemas.microsoft.com/office/drawing/2014/main" id="{3D885B9E-F635-4E49-833D-F4DC9484D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4038"/>
            <a:ext cx="6553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5" descr="Sheep flock in Negev riverbed2, tb q010303.jpg">
            <a:extLst>
              <a:ext uri="{FF2B5EF4-FFF2-40B4-BE49-F238E27FC236}">
                <a16:creationId xmlns:a16="http://schemas.microsoft.com/office/drawing/2014/main" id="{DD5AAB05-D58B-BE4B-8C6A-A9C6BCE48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629400" cy="497205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85346" name="Text Box 123">
            <a:extLst>
              <a:ext uri="{FF2B5EF4-FFF2-40B4-BE49-F238E27FC236}">
                <a16:creationId xmlns:a16="http://schemas.microsoft.com/office/drawing/2014/main" id="{E990FB6A-5F58-1E4E-996B-BD42B1C543F3}"/>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42C33EFD-60AD-7748-BC38-0C6FC091A09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Flock</a:t>
            </a:r>
          </a:p>
        </p:txBody>
      </p:sp>
      <p:sp>
        <p:nvSpPr>
          <p:cNvPr id="185348" name="Text Box 29">
            <a:extLst>
              <a:ext uri="{FF2B5EF4-FFF2-40B4-BE49-F238E27FC236}">
                <a16:creationId xmlns:a16="http://schemas.microsoft.com/office/drawing/2014/main" id="{13410E1C-F7D6-A647-82E2-77A71723E4B0}"/>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1CE71C06-FBC1-A743-8F20-B7096C5913BE}"/>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6B87F920-C965-2045-A3E8-FAFEDF2CA1AB}"/>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0B8847B9-646D-B34D-BF15-2DC685359351}"/>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25" name="Group 121">
            <a:extLst>
              <a:ext uri="{FF2B5EF4-FFF2-40B4-BE49-F238E27FC236}">
                <a16:creationId xmlns:a16="http://schemas.microsoft.com/office/drawing/2014/main" id="{37AD687A-896C-0549-9B72-33011BD976C5}"/>
              </a:ext>
            </a:extLst>
          </p:cNvPr>
          <p:cNvGraphicFramePr>
            <a:graphicFrameLocks noGrp="1"/>
          </p:cNvGraphicFramePr>
          <p:nvPr/>
        </p:nvGraphicFramePr>
        <p:xfrm>
          <a:off x="0" y="838200"/>
          <a:ext cx="9144000" cy="5791200"/>
        </p:xfrm>
        <a:graphic>
          <a:graphicData uri="http://schemas.openxmlformats.org/drawingml/2006/table">
            <a:tbl>
              <a:tblPr/>
              <a:tblGrid>
                <a:gridCol w="2209800">
                  <a:extLst>
                    <a:ext uri="{9D8B030D-6E8A-4147-A177-3AD203B41FA5}">
                      <a16:colId xmlns:a16="http://schemas.microsoft.com/office/drawing/2014/main" val="2911605585"/>
                    </a:ext>
                  </a:extLst>
                </a:gridCol>
                <a:gridCol w="2133600">
                  <a:extLst>
                    <a:ext uri="{9D8B030D-6E8A-4147-A177-3AD203B41FA5}">
                      <a16:colId xmlns:a16="http://schemas.microsoft.com/office/drawing/2014/main" val="1307759594"/>
                    </a:ext>
                  </a:extLst>
                </a:gridCol>
                <a:gridCol w="2212975">
                  <a:extLst>
                    <a:ext uri="{9D8B030D-6E8A-4147-A177-3AD203B41FA5}">
                      <a16:colId xmlns:a16="http://schemas.microsoft.com/office/drawing/2014/main" val="3722055995"/>
                    </a:ext>
                  </a:extLst>
                </a:gridCol>
                <a:gridCol w="2587625">
                  <a:extLst>
                    <a:ext uri="{9D8B030D-6E8A-4147-A177-3AD203B41FA5}">
                      <a16:colId xmlns:a16="http://schemas.microsoft.com/office/drawing/2014/main" val="3780331194"/>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Metaphor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&amp; Text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Applications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3220458035"/>
                  </a:ext>
                </a:extLst>
              </a:tr>
              <a:tr h="13716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Body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Cor. 12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Col. 1:18</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Sustains church for unity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Depends upon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Let diversity within unity focus on Christ as the common source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092130599"/>
                  </a:ext>
                </a:extLst>
              </a:tr>
              <a:tr h="16462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Bride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5:25-27</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3:18-19</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 Cor. 11:2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Depth of love Bridegroom (Christ) has for Bride (Church)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LOVE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Purifies herself to show her love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Prepare to meet Christ as a bride prepares for her wedding</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444746817"/>
                  </a:ext>
                </a:extLst>
              </a:tr>
              <a:tr h="19208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Building/Temple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2:21-22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2:4-6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Cor. 3:10-11</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Foundation Stone for growth who indwells each believer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PRESENCE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Grows together as all believers build on the foundation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 multiplication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Maintain unity so as not to dishonor Christ</a:t>
                      </a:r>
                      <a:r>
                        <a:rPr kumimoji="0" lang="fr-FR" altLang="ja-JP"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 presence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73891001"/>
                  </a:ext>
                </a:extLst>
              </a:tr>
            </a:tbl>
          </a:graphicData>
        </a:graphic>
      </p:graphicFrame>
      <p:sp>
        <p:nvSpPr>
          <p:cNvPr id="780290" name="Rectangle 2">
            <a:extLst>
              <a:ext uri="{FF2B5EF4-FFF2-40B4-BE49-F238E27FC236}">
                <a16:creationId xmlns:a16="http://schemas.microsoft.com/office/drawing/2014/main" id="{3B545828-FFED-9649-9B01-E84217BFA529}"/>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en-US" dirty="0">
                <a:solidFill>
                  <a:srgbClr val="EAEAEA"/>
                </a:solidFill>
                <a:latin typeface="Arial" charset="0"/>
                <a:cs typeface="+mj-cs"/>
              </a:rPr>
              <a:t>Metaphors for the Church</a:t>
            </a:r>
          </a:p>
        </p:txBody>
      </p:sp>
      <p:sp>
        <p:nvSpPr>
          <p:cNvPr id="187411" name="Text Box 123">
            <a:extLst>
              <a:ext uri="{FF2B5EF4-FFF2-40B4-BE49-F238E27FC236}">
                <a16:creationId xmlns:a16="http://schemas.microsoft.com/office/drawing/2014/main" id="{909A9C55-DB17-F14A-8D1A-969B909CE4DC}"/>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11" name="Rectangle 10">
            <a:extLst>
              <a:ext uri="{FF2B5EF4-FFF2-40B4-BE49-F238E27FC236}">
                <a16:creationId xmlns:a16="http://schemas.microsoft.com/office/drawing/2014/main" id="{6ACB977F-A434-4A47-A8F1-E4815955DC49}"/>
              </a:ext>
            </a:extLst>
          </p:cNvPr>
          <p:cNvSpPr>
            <a:spLocks noChangeArrowheads="1"/>
          </p:cNvSpPr>
          <p:nvPr/>
        </p:nvSpPr>
        <p:spPr bwMode="auto">
          <a:xfrm>
            <a:off x="2209800" y="762000"/>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2" name="Rectangle 11">
            <a:extLst>
              <a:ext uri="{FF2B5EF4-FFF2-40B4-BE49-F238E27FC236}">
                <a16:creationId xmlns:a16="http://schemas.microsoft.com/office/drawing/2014/main" id="{7C5C22AE-0FD9-2242-9073-3C0B49F87ED2}"/>
              </a:ext>
            </a:extLst>
          </p:cNvPr>
          <p:cNvSpPr>
            <a:spLocks noChangeArrowheads="1"/>
          </p:cNvSpPr>
          <p:nvPr/>
        </p:nvSpPr>
        <p:spPr bwMode="auto">
          <a:xfrm>
            <a:off x="2209800" y="1828800"/>
            <a:ext cx="2209800" cy="1533525"/>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3" name="Rectangle 12">
            <a:extLst>
              <a:ext uri="{FF2B5EF4-FFF2-40B4-BE49-F238E27FC236}">
                <a16:creationId xmlns:a16="http://schemas.microsoft.com/office/drawing/2014/main" id="{80DA2390-243F-0441-B88F-D2C8CD81D628}"/>
              </a:ext>
            </a:extLst>
          </p:cNvPr>
          <p:cNvSpPr>
            <a:spLocks noChangeArrowheads="1"/>
          </p:cNvSpPr>
          <p:nvPr/>
        </p:nvSpPr>
        <p:spPr bwMode="auto">
          <a:xfrm>
            <a:off x="2209800" y="3200400"/>
            <a:ext cx="2209800" cy="16129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4" name="Rectangle 13">
            <a:extLst>
              <a:ext uri="{FF2B5EF4-FFF2-40B4-BE49-F238E27FC236}">
                <a16:creationId xmlns:a16="http://schemas.microsoft.com/office/drawing/2014/main" id="{6394B0B3-A4DD-1F41-AA1F-6CBE875F1AFC}"/>
              </a:ext>
            </a:extLst>
          </p:cNvPr>
          <p:cNvSpPr>
            <a:spLocks noChangeArrowheads="1"/>
          </p:cNvSpPr>
          <p:nvPr/>
        </p:nvSpPr>
        <p:spPr bwMode="auto">
          <a:xfrm>
            <a:off x="2286000" y="4876800"/>
            <a:ext cx="2209800" cy="2097088"/>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6" name="Rectangle 15">
            <a:extLst>
              <a:ext uri="{FF2B5EF4-FFF2-40B4-BE49-F238E27FC236}">
                <a16:creationId xmlns:a16="http://schemas.microsoft.com/office/drawing/2014/main" id="{F39E7858-7CAB-9648-99E5-DF587E04BABD}"/>
              </a:ext>
            </a:extLst>
          </p:cNvPr>
          <p:cNvSpPr>
            <a:spLocks noChangeArrowheads="1"/>
          </p:cNvSpPr>
          <p:nvPr/>
        </p:nvSpPr>
        <p:spPr bwMode="auto">
          <a:xfrm>
            <a:off x="4419600" y="762000"/>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7" name="Rectangle 16">
            <a:extLst>
              <a:ext uri="{FF2B5EF4-FFF2-40B4-BE49-F238E27FC236}">
                <a16:creationId xmlns:a16="http://schemas.microsoft.com/office/drawing/2014/main" id="{AF5C31F0-63D4-B74F-9C15-9F06DB943B68}"/>
              </a:ext>
            </a:extLst>
          </p:cNvPr>
          <p:cNvSpPr>
            <a:spLocks noChangeArrowheads="1"/>
          </p:cNvSpPr>
          <p:nvPr/>
        </p:nvSpPr>
        <p:spPr bwMode="auto">
          <a:xfrm>
            <a:off x="4419600" y="1828800"/>
            <a:ext cx="22098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8" name="Rectangle 17">
            <a:extLst>
              <a:ext uri="{FF2B5EF4-FFF2-40B4-BE49-F238E27FC236}">
                <a16:creationId xmlns:a16="http://schemas.microsoft.com/office/drawing/2014/main" id="{0B649C08-DF7D-F74F-8E39-6EB141B01099}"/>
              </a:ext>
            </a:extLst>
          </p:cNvPr>
          <p:cNvSpPr>
            <a:spLocks noChangeArrowheads="1"/>
          </p:cNvSpPr>
          <p:nvPr/>
        </p:nvSpPr>
        <p:spPr bwMode="auto">
          <a:xfrm>
            <a:off x="4419600" y="3200400"/>
            <a:ext cx="23622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9" name="Rectangle 18">
            <a:extLst>
              <a:ext uri="{FF2B5EF4-FFF2-40B4-BE49-F238E27FC236}">
                <a16:creationId xmlns:a16="http://schemas.microsoft.com/office/drawing/2014/main" id="{33455B61-CB35-D140-A227-CCE33ED5BDEE}"/>
              </a:ext>
            </a:extLst>
          </p:cNvPr>
          <p:cNvSpPr>
            <a:spLocks noChangeArrowheads="1"/>
          </p:cNvSpPr>
          <p:nvPr/>
        </p:nvSpPr>
        <p:spPr bwMode="auto">
          <a:xfrm>
            <a:off x="4419600" y="4876800"/>
            <a:ext cx="23622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1" name="Rectangle 20">
            <a:extLst>
              <a:ext uri="{FF2B5EF4-FFF2-40B4-BE49-F238E27FC236}">
                <a16:creationId xmlns:a16="http://schemas.microsoft.com/office/drawing/2014/main" id="{B510BA1D-181E-1D4C-AF3C-521B732A8BED}"/>
              </a:ext>
            </a:extLst>
          </p:cNvPr>
          <p:cNvSpPr>
            <a:spLocks noChangeArrowheads="1"/>
          </p:cNvSpPr>
          <p:nvPr/>
        </p:nvSpPr>
        <p:spPr bwMode="auto">
          <a:xfrm>
            <a:off x="6705600" y="762000"/>
            <a:ext cx="2438400" cy="8636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2" name="Rectangle 21">
            <a:extLst>
              <a:ext uri="{FF2B5EF4-FFF2-40B4-BE49-F238E27FC236}">
                <a16:creationId xmlns:a16="http://schemas.microsoft.com/office/drawing/2014/main" id="{F27F099F-D6BC-9C4E-96F2-7934DBC36C43}"/>
              </a:ext>
            </a:extLst>
          </p:cNvPr>
          <p:cNvSpPr>
            <a:spLocks noChangeArrowheads="1"/>
          </p:cNvSpPr>
          <p:nvPr/>
        </p:nvSpPr>
        <p:spPr bwMode="auto">
          <a:xfrm>
            <a:off x="6629400" y="1828800"/>
            <a:ext cx="25146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3" name="Rectangle 22">
            <a:extLst>
              <a:ext uri="{FF2B5EF4-FFF2-40B4-BE49-F238E27FC236}">
                <a16:creationId xmlns:a16="http://schemas.microsoft.com/office/drawing/2014/main" id="{318E0CE7-D10A-7747-BFEB-6C7541CFCBE7}"/>
              </a:ext>
            </a:extLst>
          </p:cNvPr>
          <p:cNvSpPr>
            <a:spLocks noChangeArrowheads="1"/>
          </p:cNvSpPr>
          <p:nvPr/>
        </p:nvSpPr>
        <p:spPr bwMode="auto">
          <a:xfrm>
            <a:off x="6629400" y="3200400"/>
            <a:ext cx="25146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EE230168-DBB3-6141-8C6E-F0D6DCECA407}"/>
              </a:ext>
            </a:extLst>
          </p:cNvPr>
          <p:cNvSpPr>
            <a:spLocks noChangeArrowheads="1"/>
          </p:cNvSpPr>
          <p:nvPr/>
        </p:nvSpPr>
        <p:spPr bwMode="auto">
          <a:xfrm>
            <a:off x="6705600" y="4876800"/>
            <a:ext cx="24384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23"/>
                                        </p:tgtEl>
                                        <p:attrNameLst>
                                          <p:attrName>ppt_x</p:attrName>
                                        </p:attrNameLst>
                                      </p:cBhvr>
                                      <p:tavLst>
                                        <p:tav tm="0">
                                          <p:val>
                                            <p:strVal val="ppt_x"/>
                                          </p:val>
                                        </p:tav>
                                        <p:tav tm="100000">
                                          <p:val>
                                            <p:strVal val="ppt_x"/>
                                          </p:val>
                                        </p:tav>
                                      </p:tavLst>
                                    </p:anim>
                                    <p:anim calcmode="lin" valueType="num">
                                      <p:cBhvr additive="base">
                                        <p:cTn id="55" dur="500"/>
                                        <p:tgtEl>
                                          <p:spTgt spid="23"/>
                                        </p:tgtEl>
                                        <p:attrNameLst>
                                          <p:attrName>ppt_y</p:attrName>
                                        </p:attrNameLst>
                                      </p:cBhvr>
                                      <p:tavLst>
                                        <p:tav tm="0">
                                          <p:val>
                                            <p:strVal val="ppt_y"/>
                                          </p:val>
                                        </p:tav>
                                        <p:tav tm="100000">
                                          <p:val>
                                            <p:strVal val="1+ppt_h/2"/>
                                          </p:val>
                                        </p:tav>
                                      </p:tavLst>
                                    </p:anim>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D4004B71-A6AD-0C46-81D0-7460B81EDBC1}"/>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en-US" dirty="0">
                <a:solidFill>
                  <a:srgbClr val="EAEAEA"/>
                </a:solidFill>
                <a:latin typeface="Arial" charset="0"/>
                <a:cs typeface="+mj-cs"/>
              </a:rPr>
              <a:t>Metaphors for the Church</a:t>
            </a:r>
          </a:p>
        </p:txBody>
      </p:sp>
      <p:graphicFrame>
        <p:nvGraphicFramePr>
          <p:cNvPr id="72825" name="Group 121">
            <a:extLst>
              <a:ext uri="{FF2B5EF4-FFF2-40B4-BE49-F238E27FC236}">
                <a16:creationId xmlns:a16="http://schemas.microsoft.com/office/drawing/2014/main" id="{C5DAE94A-36A1-5E4D-B7D9-40AC9A4B3ED0}"/>
              </a:ext>
            </a:extLst>
          </p:cNvPr>
          <p:cNvGraphicFramePr>
            <a:graphicFrameLocks noGrp="1"/>
          </p:cNvGraphicFramePr>
          <p:nvPr/>
        </p:nvGraphicFramePr>
        <p:xfrm>
          <a:off x="76200" y="838200"/>
          <a:ext cx="9144000" cy="5791200"/>
        </p:xfrm>
        <a:graphic>
          <a:graphicData uri="http://schemas.openxmlformats.org/drawingml/2006/table">
            <a:tbl>
              <a:tblPr/>
              <a:tblGrid>
                <a:gridCol w="2209800">
                  <a:extLst>
                    <a:ext uri="{9D8B030D-6E8A-4147-A177-3AD203B41FA5}">
                      <a16:colId xmlns:a16="http://schemas.microsoft.com/office/drawing/2014/main" val="1989747353"/>
                    </a:ext>
                  </a:extLst>
                </a:gridCol>
                <a:gridCol w="2133600">
                  <a:extLst>
                    <a:ext uri="{9D8B030D-6E8A-4147-A177-3AD203B41FA5}">
                      <a16:colId xmlns:a16="http://schemas.microsoft.com/office/drawing/2014/main" val="3994195718"/>
                    </a:ext>
                  </a:extLst>
                </a:gridCol>
                <a:gridCol w="2212975">
                  <a:extLst>
                    <a:ext uri="{9D8B030D-6E8A-4147-A177-3AD203B41FA5}">
                      <a16:colId xmlns:a16="http://schemas.microsoft.com/office/drawing/2014/main" val="2931322764"/>
                    </a:ext>
                  </a:extLst>
                </a:gridCol>
                <a:gridCol w="2587625">
                  <a:extLst>
                    <a:ext uri="{9D8B030D-6E8A-4147-A177-3AD203B41FA5}">
                      <a16:colId xmlns:a16="http://schemas.microsoft.com/office/drawing/2014/main" val="2092716030"/>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Metaphor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&amp; Text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Applications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960446385"/>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Priesthood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2:5-9</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1:4-6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5:9-10</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20:6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Accepts worship from every Christian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DEITY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Each believer should offer a sacrifice of praise to God as a witness to the world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multiplication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No real clergy-laity distinction exists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59799574"/>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Flock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Acts 20:28</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5:4</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John 10:11, 14</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Cares for sheep as the Good Shepherd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CARE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Focus on needs of sheep rather than ministry: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rest, food, guidance, encouragement, healing, etc.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Remain within the flock for protection and care from the Shepherd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94131873"/>
                  </a:ext>
                </a:extLst>
              </a:tr>
            </a:tbl>
          </a:graphicData>
        </a:graphic>
      </p:graphicFrame>
      <p:sp>
        <p:nvSpPr>
          <p:cNvPr id="188431" name="Text Box 123">
            <a:extLst>
              <a:ext uri="{FF2B5EF4-FFF2-40B4-BE49-F238E27FC236}">
                <a16:creationId xmlns:a16="http://schemas.microsoft.com/office/drawing/2014/main" id="{32D354FD-8588-AC41-A976-B6162BE0C2CE}"/>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30" name="Rectangle 29">
            <a:extLst>
              <a:ext uri="{FF2B5EF4-FFF2-40B4-BE49-F238E27FC236}">
                <a16:creationId xmlns:a16="http://schemas.microsoft.com/office/drawing/2014/main" id="{D69625A2-28E4-B847-9E7F-F7E3F890C31C}"/>
              </a:ext>
            </a:extLst>
          </p:cNvPr>
          <p:cNvSpPr>
            <a:spLocks noChangeArrowheads="1"/>
          </p:cNvSpPr>
          <p:nvPr/>
        </p:nvSpPr>
        <p:spPr bwMode="auto">
          <a:xfrm>
            <a:off x="2209800" y="7620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1" name="Rectangle 30">
            <a:extLst>
              <a:ext uri="{FF2B5EF4-FFF2-40B4-BE49-F238E27FC236}">
                <a16:creationId xmlns:a16="http://schemas.microsoft.com/office/drawing/2014/main" id="{27B6A3D3-01AB-984A-8D5A-2CCDD871305F}"/>
              </a:ext>
            </a:extLst>
          </p:cNvPr>
          <p:cNvSpPr>
            <a:spLocks noChangeArrowheads="1"/>
          </p:cNvSpPr>
          <p:nvPr/>
        </p:nvSpPr>
        <p:spPr bwMode="auto">
          <a:xfrm>
            <a:off x="2209800" y="18288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2" name="Rectangle 31">
            <a:extLst>
              <a:ext uri="{FF2B5EF4-FFF2-40B4-BE49-F238E27FC236}">
                <a16:creationId xmlns:a16="http://schemas.microsoft.com/office/drawing/2014/main" id="{DD3B5413-6985-DA46-948C-F227C9D2EBC1}"/>
              </a:ext>
            </a:extLst>
          </p:cNvPr>
          <p:cNvSpPr>
            <a:spLocks noChangeArrowheads="1"/>
          </p:cNvSpPr>
          <p:nvPr/>
        </p:nvSpPr>
        <p:spPr bwMode="auto">
          <a:xfrm>
            <a:off x="2286000" y="4191000"/>
            <a:ext cx="2209800" cy="2581275"/>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4" name="Rectangle 33">
            <a:extLst>
              <a:ext uri="{FF2B5EF4-FFF2-40B4-BE49-F238E27FC236}">
                <a16:creationId xmlns:a16="http://schemas.microsoft.com/office/drawing/2014/main" id="{0C9690EB-17A3-BF4E-B212-155C8B226F86}"/>
              </a:ext>
            </a:extLst>
          </p:cNvPr>
          <p:cNvSpPr>
            <a:spLocks noChangeArrowheads="1"/>
          </p:cNvSpPr>
          <p:nvPr/>
        </p:nvSpPr>
        <p:spPr bwMode="auto">
          <a:xfrm>
            <a:off x="4419600" y="7620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5" name="Rectangle 34">
            <a:extLst>
              <a:ext uri="{FF2B5EF4-FFF2-40B4-BE49-F238E27FC236}">
                <a16:creationId xmlns:a16="http://schemas.microsoft.com/office/drawing/2014/main" id="{40D80B9F-C6C2-5345-9F0B-39A72F704DE4}"/>
              </a:ext>
            </a:extLst>
          </p:cNvPr>
          <p:cNvSpPr>
            <a:spLocks noChangeArrowheads="1"/>
          </p:cNvSpPr>
          <p:nvPr/>
        </p:nvSpPr>
        <p:spPr bwMode="auto">
          <a:xfrm>
            <a:off x="4419600" y="18288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6" name="Rectangle 35">
            <a:extLst>
              <a:ext uri="{FF2B5EF4-FFF2-40B4-BE49-F238E27FC236}">
                <a16:creationId xmlns:a16="http://schemas.microsoft.com/office/drawing/2014/main" id="{D872EEDB-1C6B-6447-8EB0-5712A7AA9781}"/>
              </a:ext>
            </a:extLst>
          </p:cNvPr>
          <p:cNvSpPr>
            <a:spLocks noChangeArrowheads="1"/>
          </p:cNvSpPr>
          <p:nvPr/>
        </p:nvSpPr>
        <p:spPr bwMode="auto">
          <a:xfrm>
            <a:off x="4495800" y="4191000"/>
            <a:ext cx="23622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8" name="Rectangle 37">
            <a:extLst>
              <a:ext uri="{FF2B5EF4-FFF2-40B4-BE49-F238E27FC236}">
                <a16:creationId xmlns:a16="http://schemas.microsoft.com/office/drawing/2014/main" id="{EFC1B3F8-7744-FE40-B143-E2B52F452D88}"/>
              </a:ext>
            </a:extLst>
          </p:cNvPr>
          <p:cNvSpPr>
            <a:spLocks noChangeArrowheads="1"/>
          </p:cNvSpPr>
          <p:nvPr/>
        </p:nvSpPr>
        <p:spPr bwMode="auto">
          <a:xfrm>
            <a:off x="6705600" y="762000"/>
            <a:ext cx="2438400" cy="8636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9" name="Rectangle 38">
            <a:extLst>
              <a:ext uri="{FF2B5EF4-FFF2-40B4-BE49-F238E27FC236}">
                <a16:creationId xmlns:a16="http://schemas.microsoft.com/office/drawing/2014/main" id="{20D5CD4C-DCF5-7244-AD37-D89AF62D7BF9}"/>
              </a:ext>
            </a:extLst>
          </p:cNvPr>
          <p:cNvSpPr>
            <a:spLocks noChangeArrowheads="1"/>
          </p:cNvSpPr>
          <p:nvPr/>
        </p:nvSpPr>
        <p:spPr bwMode="auto">
          <a:xfrm>
            <a:off x="6705600" y="1828800"/>
            <a:ext cx="2590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40" name="Rectangle 39">
            <a:extLst>
              <a:ext uri="{FF2B5EF4-FFF2-40B4-BE49-F238E27FC236}">
                <a16:creationId xmlns:a16="http://schemas.microsoft.com/office/drawing/2014/main" id="{C49D35BE-8673-244F-82F5-FA168F3B5FDE}"/>
              </a:ext>
            </a:extLst>
          </p:cNvPr>
          <p:cNvSpPr>
            <a:spLocks noChangeArrowheads="1"/>
          </p:cNvSpPr>
          <p:nvPr/>
        </p:nvSpPr>
        <p:spPr bwMode="auto">
          <a:xfrm>
            <a:off x="6705600" y="4191000"/>
            <a:ext cx="25908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38"/>
                                        </p:tgtEl>
                                        <p:attrNameLst>
                                          <p:attrName>ppt_x</p:attrName>
                                        </p:attrNameLst>
                                      </p:cBhvr>
                                      <p:tavLst>
                                        <p:tav tm="0">
                                          <p:val>
                                            <p:strVal val="ppt_x"/>
                                          </p:val>
                                        </p:tav>
                                        <p:tav tm="100000">
                                          <p:val>
                                            <p:strVal val="ppt_x"/>
                                          </p:val>
                                        </p:tav>
                                      </p:tavLst>
                                    </p:anim>
                                    <p:anim calcmode="lin" valueType="num">
                                      <p:cBhvr additive="base">
                                        <p:cTn id="31" dur="500"/>
                                        <p:tgtEl>
                                          <p:spTgt spid="38"/>
                                        </p:tgtEl>
                                        <p:attrNameLst>
                                          <p:attrName>ppt_y</p:attrName>
                                        </p:attrNameLst>
                                      </p:cBhvr>
                                      <p:tavLst>
                                        <p:tav tm="0">
                                          <p:val>
                                            <p:strVal val="ppt_y"/>
                                          </p:val>
                                        </p:tav>
                                        <p:tav tm="100000">
                                          <p:val>
                                            <p:strVal val="1+ppt_h/2"/>
                                          </p:val>
                                        </p:tav>
                                      </p:tavLst>
                                    </p:anim>
                                    <p:set>
                                      <p:cBhvr>
                                        <p:cTn id="32" dur="1" fill="hold">
                                          <p:stCondLst>
                                            <p:cond delay="499"/>
                                          </p:stCondLst>
                                        </p:cTn>
                                        <p:tgtEl>
                                          <p:spTgt spid="3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39"/>
                                        </p:tgtEl>
                                        <p:attrNameLst>
                                          <p:attrName>ppt_x</p:attrName>
                                        </p:attrNameLst>
                                      </p:cBhvr>
                                      <p:tavLst>
                                        <p:tav tm="0">
                                          <p:val>
                                            <p:strVal val="ppt_x"/>
                                          </p:val>
                                        </p:tav>
                                        <p:tav tm="100000">
                                          <p:val>
                                            <p:strVal val="ppt_x"/>
                                          </p:val>
                                        </p:tav>
                                      </p:tavLst>
                                    </p:anim>
                                    <p:anim calcmode="lin" valueType="num">
                                      <p:cBhvr additive="base">
                                        <p:cTn id="37" dur="500"/>
                                        <p:tgtEl>
                                          <p:spTgt spid="39"/>
                                        </p:tgtEl>
                                        <p:attrNameLst>
                                          <p:attrName>ppt_y</p:attrName>
                                        </p:attrNameLst>
                                      </p:cBhvr>
                                      <p:tavLst>
                                        <p:tav tm="0">
                                          <p:val>
                                            <p:strVal val="ppt_y"/>
                                          </p:val>
                                        </p:tav>
                                        <p:tav tm="100000">
                                          <p:val>
                                            <p:strVal val="1+ppt_h/2"/>
                                          </p:val>
                                        </p:tav>
                                      </p:tavLst>
                                    </p:anim>
                                    <p:set>
                                      <p:cBhvr>
                                        <p:cTn id="38" dur="1" fill="hold">
                                          <p:stCondLst>
                                            <p:cond delay="499"/>
                                          </p:stCondLst>
                                        </p:cTn>
                                        <p:tgtEl>
                                          <p:spTgt spid="3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6"/>
                                        </p:tgtEl>
                                        <p:attrNameLst>
                                          <p:attrName>ppt_x</p:attrName>
                                        </p:attrNameLst>
                                      </p:cBhvr>
                                      <p:tavLst>
                                        <p:tav tm="0">
                                          <p:val>
                                            <p:strVal val="ppt_x"/>
                                          </p:val>
                                        </p:tav>
                                        <p:tav tm="100000">
                                          <p:val>
                                            <p:strVal val="ppt_x"/>
                                          </p:val>
                                        </p:tav>
                                      </p:tavLst>
                                    </p:anim>
                                    <p:anim calcmode="lin" valueType="num">
                                      <p:cBhvr additive="base">
                                        <p:cTn id="49" dur="500"/>
                                        <p:tgtEl>
                                          <p:spTgt spid="36"/>
                                        </p:tgtEl>
                                        <p:attrNameLst>
                                          <p:attrName>ppt_y</p:attrName>
                                        </p:attrNameLst>
                                      </p:cBhvr>
                                      <p:tavLst>
                                        <p:tav tm="0">
                                          <p:val>
                                            <p:strVal val="ppt_y"/>
                                          </p:val>
                                        </p:tav>
                                        <p:tav tm="100000">
                                          <p:val>
                                            <p:strVal val="1+ppt_h/2"/>
                                          </p:val>
                                        </p:tav>
                                      </p:tavLst>
                                    </p:anim>
                                    <p:set>
                                      <p:cBhvr>
                                        <p:cTn id="50" dur="1" fill="hold">
                                          <p:stCondLst>
                                            <p:cond delay="499"/>
                                          </p:stCondLst>
                                        </p:cTn>
                                        <p:tgtEl>
                                          <p:spTgt spid="36"/>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40"/>
                                        </p:tgtEl>
                                        <p:attrNameLst>
                                          <p:attrName>ppt_x</p:attrName>
                                        </p:attrNameLst>
                                      </p:cBhvr>
                                      <p:tavLst>
                                        <p:tav tm="0">
                                          <p:val>
                                            <p:strVal val="ppt_x"/>
                                          </p:val>
                                        </p:tav>
                                        <p:tav tm="100000">
                                          <p:val>
                                            <p:strVal val="ppt_x"/>
                                          </p:val>
                                        </p:tav>
                                      </p:tavLst>
                                    </p:anim>
                                    <p:anim calcmode="lin" valueType="num">
                                      <p:cBhvr additive="base">
                                        <p:cTn id="55" dur="500"/>
                                        <p:tgtEl>
                                          <p:spTgt spid="40"/>
                                        </p:tgtEl>
                                        <p:attrNameLst>
                                          <p:attrName>ppt_y</p:attrName>
                                        </p:attrNameLst>
                                      </p:cBhvr>
                                      <p:tavLst>
                                        <p:tav tm="0">
                                          <p:val>
                                            <p:strVal val="ppt_y"/>
                                          </p:val>
                                        </p:tav>
                                        <p:tav tm="100000">
                                          <p:val>
                                            <p:strVal val="1+ppt_h/2"/>
                                          </p:val>
                                        </p:tav>
                                      </p:tavLst>
                                    </p:anim>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animBg="1"/>
      <p:bldP spid="35" grpId="0" animBg="1"/>
      <p:bldP spid="36" grpId="0" animBg="1"/>
      <p:bldP spid="38" grpId="0" animBg="1"/>
      <p:bldP spid="3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B627BDB5-C3B1-3748-9D97-EB72BD058C30}"/>
              </a:ext>
            </a:extLst>
          </p:cNvPr>
          <p:cNvSpPr>
            <a:spLocks noChangeArrowheads="1"/>
          </p:cNvSpPr>
          <p:nvPr/>
        </p:nvSpPr>
        <p:spPr bwMode="auto">
          <a:xfrm>
            <a:off x="838200" y="685800"/>
            <a:ext cx="457200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4" name="Text Box 4">
            <a:extLst>
              <a:ext uri="{FF2B5EF4-FFF2-40B4-BE49-F238E27FC236}">
                <a16:creationId xmlns:a16="http://schemas.microsoft.com/office/drawing/2014/main" id="{27FC0A43-2F14-E349-AF0D-DA4F8EF2F3E8}"/>
              </a:ext>
            </a:extLst>
          </p:cNvPr>
          <p:cNvSpPr txBox="1">
            <a:spLocks noChangeArrowheads="1"/>
          </p:cNvSpPr>
          <p:nvPr/>
        </p:nvSpPr>
        <p:spPr bwMode="auto">
          <a:xfrm>
            <a:off x="1828800" y="1447800"/>
            <a:ext cx="1649413"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WORSHIP</a:t>
            </a:r>
            <a:br>
              <a:rPr lang="en-US" b="1" dirty="0">
                <a:solidFill>
                  <a:srgbClr val="FFFF66"/>
                </a:solidFill>
                <a:latin typeface="Arial" pitchFamily="-105" charset="0"/>
                <a:ea typeface="ＭＳ Ｐゴシック" pitchFamily="-105" charset="-128"/>
                <a:cs typeface="ＭＳ Ｐゴシック" pitchFamily="-105" charset="-128"/>
              </a:rPr>
            </a:br>
            <a:r>
              <a:rPr lang="en-US" b="1" dirty="0">
                <a:solidFill>
                  <a:srgbClr val="FFFF66"/>
                </a:solidFill>
                <a:latin typeface="Arial" pitchFamily="-105" charset="0"/>
                <a:ea typeface="ＭＳ Ｐゴシック" pitchFamily="-105" charset="-128"/>
                <a:cs typeface="ＭＳ Ｐゴシック" pitchFamily="-105" charset="-128"/>
              </a:rPr>
              <a:t>To Christ</a:t>
            </a:r>
          </a:p>
        </p:txBody>
      </p:sp>
      <p:sp>
        <p:nvSpPr>
          <p:cNvPr id="640005" name="Text Box 5">
            <a:extLst>
              <a:ext uri="{FF2B5EF4-FFF2-40B4-BE49-F238E27FC236}">
                <a16:creationId xmlns:a16="http://schemas.microsoft.com/office/drawing/2014/main" id="{A5329357-EB05-E047-9710-3137C8EAC93D}"/>
              </a:ext>
            </a:extLst>
          </p:cNvPr>
          <p:cNvSpPr txBox="1">
            <a:spLocks noChangeArrowheads="1"/>
          </p:cNvSpPr>
          <p:nvPr/>
        </p:nvSpPr>
        <p:spPr bwMode="auto">
          <a:xfrm>
            <a:off x="3797300" y="1447800"/>
            <a:ext cx="1568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Body</a:t>
            </a:r>
          </a:p>
        </p:txBody>
      </p:sp>
      <p:sp>
        <p:nvSpPr>
          <p:cNvPr id="640006" name="Oval 6">
            <a:extLst>
              <a:ext uri="{FF2B5EF4-FFF2-40B4-BE49-F238E27FC236}">
                <a16:creationId xmlns:a16="http://schemas.microsoft.com/office/drawing/2014/main" id="{596F9C97-68D3-E441-9448-9AD7B2A587FC}"/>
              </a:ext>
            </a:extLst>
          </p:cNvPr>
          <p:cNvSpPr>
            <a:spLocks noChangeArrowheads="1"/>
          </p:cNvSpPr>
          <p:nvPr/>
        </p:nvSpPr>
        <p:spPr bwMode="auto">
          <a:xfrm>
            <a:off x="3581400" y="762000"/>
            <a:ext cx="457200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7" name="Text Box 7">
            <a:extLst>
              <a:ext uri="{FF2B5EF4-FFF2-40B4-BE49-F238E27FC236}">
                <a16:creationId xmlns:a16="http://schemas.microsoft.com/office/drawing/2014/main" id="{F3B84EB6-6698-CD4C-8CD4-C277BEE956A9}"/>
              </a:ext>
            </a:extLst>
          </p:cNvPr>
          <p:cNvSpPr txBox="1">
            <a:spLocks noChangeArrowheads="1"/>
          </p:cNvSpPr>
          <p:nvPr/>
        </p:nvSpPr>
        <p:spPr bwMode="auto">
          <a:xfrm>
            <a:off x="4953000" y="1447800"/>
            <a:ext cx="31242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8" name="Text Box 8">
            <a:extLst>
              <a:ext uri="{FF2B5EF4-FFF2-40B4-BE49-F238E27FC236}">
                <a16:creationId xmlns:a16="http://schemas.microsoft.com/office/drawing/2014/main" id="{35FD6648-7027-7B4D-A0CF-7D7CE4DF27BC}"/>
              </a:ext>
            </a:extLst>
          </p:cNvPr>
          <p:cNvSpPr txBox="1">
            <a:spLocks noChangeArrowheads="1"/>
          </p:cNvSpPr>
          <p:nvPr/>
        </p:nvSpPr>
        <p:spPr bwMode="auto">
          <a:xfrm>
            <a:off x="3924300" y="18288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Bride</a:t>
            </a:r>
          </a:p>
        </p:txBody>
      </p:sp>
      <p:sp>
        <p:nvSpPr>
          <p:cNvPr id="640009" name="Oval 9">
            <a:extLst>
              <a:ext uri="{FF2B5EF4-FFF2-40B4-BE49-F238E27FC236}">
                <a16:creationId xmlns:a16="http://schemas.microsoft.com/office/drawing/2014/main" id="{EA926E4D-8E93-5C45-9519-F61CAA57E8FC}"/>
              </a:ext>
            </a:extLst>
          </p:cNvPr>
          <p:cNvSpPr>
            <a:spLocks noChangeArrowheads="1"/>
          </p:cNvSpPr>
          <p:nvPr/>
        </p:nvSpPr>
        <p:spPr bwMode="auto">
          <a:xfrm>
            <a:off x="2362200" y="2286000"/>
            <a:ext cx="457200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10" name="Text Box 10">
            <a:extLst>
              <a:ext uri="{FF2B5EF4-FFF2-40B4-BE49-F238E27FC236}">
                <a16:creationId xmlns:a16="http://schemas.microsoft.com/office/drawing/2014/main" id="{1B90037D-F6B8-1B47-9171-65D665B3DA8A}"/>
              </a:ext>
            </a:extLst>
          </p:cNvPr>
          <p:cNvSpPr txBox="1">
            <a:spLocks noChangeArrowheads="1"/>
          </p:cNvSpPr>
          <p:nvPr/>
        </p:nvSpPr>
        <p:spPr bwMode="auto">
          <a:xfrm>
            <a:off x="3276600" y="5410200"/>
            <a:ext cx="273843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00FFFF"/>
                </a:solidFill>
                <a:latin typeface="Arial" pitchFamily="-105" charset="0"/>
                <a:ea typeface="ＭＳ Ｐゴシック" pitchFamily="-105" charset="-128"/>
                <a:cs typeface="ＭＳ Ｐゴシック" pitchFamily="-105" charset="-128"/>
              </a:rPr>
              <a:t>MULTIPLICATION</a:t>
            </a:r>
            <a:br>
              <a:rPr lang="en-US" b="1" dirty="0">
                <a:solidFill>
                  <a:srgbClr val="00FFFF"/>
                </a:solidFill>
                <a:latin typeface="Arial" pitchFamily="-105" charset="0"/>
                <a:ea typeface="ＭＳ Ｐゴシック" pitchFamily="-105" charset="-128"/>
                <a:cs typeface="ＭＳ Ｐゴシック" pitchFamily="-105" charset="-128"/>
              </a:rPr>
            </a:br>
            <a:r>
              <a:rPr lang="en-US" b="1" dirty="0">
                <a:solidFill>
                  <a:srgbClr val="00FFFF"/>
                </a:solidFill>
                <a:latin typeface="Arial" pitchFamily="-105" charset="0"/>
                <a:ea typeface="ＭＳ Ｐゴシック" pitchFamily="-105" charset="-128"/>
                <a:cs typeface="ＭＳ Ｐゴシック" pitchFamily="-105" charset="-128"/>
              </a:rPr>
              <a:t>To Unbelievers</a:t>
            </a:r>
          </a:p>
        </p:txBody>
      </p:sp>
      <p:sp>
        <p:nvSpPr>
          <p:cNvPr id="640011" name="Text Box 11">
            <a:extLst>
              <a:ext uri="{FF2B5EF4-FFF2-40B4-BE49-F238E27FC236}">
                <a16:creationId xmlns:a16="http://schemas.microsoft.com/office/drawing/2014/main" id="{0FA07F6B-FA62-BD4C-9B0C-A9D1C55763B5}"/>
              </a:ext>
            </a:extLst>
          </p:cNvPr>
          <p:cNvSpPr txBox="1">
            <a:spLocks noChangeArrowheads="1"/>
          </p:cNvSpPr>
          <p:nvPr/>
        </p:nvSpPr>
        <p:spPr bwMode="auto">
          <a:xfrm>
            <a:off x="3829050" y="2743200"/>
            <a:ext cx="16573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00FFFF"/>
                </a:solidFill>
                <a:latin typeface="Arial" pitchFamily="-105" charset="0"/>
                <a:ea typeface="ＭＳ Ｐゴシック" pitchFamily="-105" charset="-128"/>
                <a:cs typeface="ＭＳ Ｐゴシック" pitchFamily="-105" charset="-128"/>
              </a:rPr>
              <a:t>Building</a:t>
            </a:r>
          </a:p>
        </p:txBody>
      </p:sp>
      <p:sp>
        <p:nvSpPr>
          <p:cNvPr id="640012" name="Text Box 12">
            <a:extLst>
              <a:ext uri="{FF2B5EF4-FFF2-40B4-BE49-F238E27FC236}">
                <a16:creationId xmlns:a16="http://schemas.microsoft.com/office/drawing/2014/main" id="{BA8C3162-C102-D44D-86A7-09B6A5928AFD}"/>
              </a:ext>
            </a:extLst>
          </p:cNvPr>
          <p:cNvSpPr txBox="1">
            <a:spLocks noChangeArrowheads="1"/>
          </p:cNvSpPr>
          <p:nvPr/>
        </p:nvSpPr>
        <p:spPr bwMode="auto">
          <a:xfrm>
            <a:off x="2057400" y="4338638"/>
            <a:ext cx="236220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Priesthood</a:t>
            </a:r>
          </a:p>
        </p:txBody>
      </p:sp>
      <p:sp>
        <p:nvSpPr>
          <p:cNvPr id="640002" name="Rectangle 2">
            <a:extLst>
              <a:ext uri="{FF2B5EF4-FFF2-40B4-BE49-F238E27FC236}">
                <a16:creationId xmlns:a16="http://schemas.microsoft.com/office/drawing/2014/main" id="{86A7B90B-321C-F146-AEFA-F39FF1794E3D}"/>
              </a:ext>
            </a:extLst>
          </p:cNvPr>
          <p:cNvSpPr>
            <a:spLocks noGrp="1" noChangeArrowheads="1"/>
          </p:cNvSpPr>
          <p:nvPr>
            <p:ph type="title" idx="4294967295"/>
          </p:nvPr>
        </p:nvSpPr>
        <p:spPr>
          <a:xfrm>
            <a:off x="152400" y="0"/>
            <a:ext cx="8915400" cy="7620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Purposes for the Church</a:t>
            </a:r>
          </a:p>
        </p:txBody>
      </p:sp>
      <p:sp>
        <p:nvSpPr>
          <p:cNvPr id="14" name="Text Box 8">
            <a:extLst>
              <a:ext uri="{FF2B5EF4-FFF2-40B4-BE49-F238E27FC236}">
                <a16:creationId xmlns:a16="http://schemas.microsoft.com/office/drawing/2014/main" id="{0BCA1247-134E-8A4D-A32F-E6AB2411A147}"/>
              </a:ext>
            </a:extLst>
          </p:cNvPr>
          <p:cNvSpPr txBox="1">
            <a:spLocks noChangeArrowheads="1"/>
          </p:cNvSpPr>
          <p:nvPr/>
        </p:nvSpPr>
        <p:spPr bwMode="auto">
          <a:xfrm>
            <a:off x="6248400" y="26670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Flock</a:t>
            </a:r>
          </a:p>
        </p:txBody>
      </p:sp>
      <p:sp>
        <p:nvSpPr>
          <p:cNvPr id="189454" name="Text Box 14">
            <a:extLst>
              <a:ext uri="{FF2B5EF4-FFF2-40B4-BE49-F238E27FC236}">
                <a16:creationId xmlns:a16="http://schemas.microsoft.com/office/drawing/2014/main" id="{0AD4CBB8-E5A6-F046-A5A2-CD3123D25A7A}"/>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14</a:t>
            </a:r>
            <a:endParaRPr lang="en-US" altLang="en-US" b="1">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7"/>
                                        </p:tgtEl>
                                        <p:attrNameLst>
                                          <p:attrName>style.visibility</p:attrName>
                                        </p:attrNameLst>
                                      </p:cBhvr>
                                      <p:to>
                                        <p:strVal val="visible"/>
                                      </p:to>
                                    </p:set>
                                    <p:anim calcmode="lin" valueType="num">
                                      <p:cBhvr>
                                        <p:cTn id="20" dur="1000" fill="hold"/>
                                        <p:tgtEl>
                                          <p:spTgt spid="640007"/>
                                        </p:tgtEl>
                                        <p:attrNameLst>
                                          <p:attrName>ppt_w</p:attrName>
                                        </p:attrNameLst>
                                      </p:cBhvr>
                                      <p:tavLst>
                                        <p:tav tm="0">
                                          <p:val>
                                            <p:strVal val="#ppt_w+.3"/>
                                          </p:val>
                                        </p:tav>
                                        <p:tav tm="100000">
                                          <p:val>
                                            <p:strVal val="#ppt_w"/>
                                          </p:val>
                                        </p:tav>
                                      </p:tavLst>
                                    </p:anim>
                                    <p:anim calcmode="lin" valueType="num">
                                      <p:cBhvr>
                                        <p:cTn id="21" dur="1000" fill="hold"/>
                                        <p:tgtEl>
                                          <p:spTgt spid="640007"/>
                                        </p:tgtEl>
                                        <p:attrNameLst>
                                          <p:attrName>ppt_h</p:attrName>
                                        </p:attrNameLst>
                                      </p:cBhvr>
                                      <p:tavLst>
                                        <p:tav tm="0">
                                          <p:val>
                                            <p:strVal val="#ppt_h"/>
                                          </p:val>
                                        </p:tav>
                                        <p:tav tm="100000">
                                          <p:val>
                                            <p:strVal val="#ppt_h"/>
                                          </p:val>
                                        </p:tav>
                                      </p:tavLst>
                                    </p:anim>
                                    <p:animEffect transition="in" filter="fade">
                                      <p:cBhvr>
                                        <p:cTn id="22" dur="1000"/>
                                        <p:tgtEl>
                                          <p:spTgt spid="640007"/>
                                        </p:tgtEl>
                                      </p:cBhvr>
                                    </p:animEffect>
                                  </p:childTnLst>
                                </p:cTn>
                              </p:par>
                            </p:childTnLst>
                          </p:cTn>
                        </p:par>
                        <p:par>
                          <p:cTn id="23" fill="hold" nodeType="afterGroup">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640006"/>
                                        </p:tgtEl>
                                        <p:attrNameLst>
                                          <p:attrName>style.visibility</p:attrName>
                                        </p:attrNameLst>
                                      </p:cBhvr>
                                      <p:to>
                                        <p:strVal val="visible"/>
                                      </p:to>
                                    </p:set>
                                    <p:anim calcmode="lin" valueType="num">
                                      <p:cBhvr>
                                        <p:cTn id="26" dur="1000" fill="hold"/>
                                        <p:tgtEl>
                                          <p:spTgt spid="640006"/>
                                        </p:tgtEl>
                                        <p:attrNameLst>
                                          <p:attrName>ppt_w</p:attrName>
                                        </p:attrNameLst>
                                      </p:cBhvr>
                                      <p:tavLst>
                                        <p:tav tm="0">
                                          <p:val>
                                            <p:strVal val="#ppt_w+.3"/>
                                          </p:val>
                                        </p:tav>
                                        <p:tav tm="100000">
                                          <p:val>
                                            <p:strVal val="#ppt_w"/>
                                          </p:val>
                                        </p:tav>
                                      </p:tavLst>
                                    </p:anim>
                                    <p:anim calcmode="lin" valueType="num">
                                      <p:cBhvr>
                                        <p:cTn id="27" dur="1000" fill="hold"/>
                                        <p:tgtEl>
                                          <p:spTgt spid="640006"/>
                                        </p:tgtEl>
                                        <p:attrNameLst>
                                          <p:attrName>ppt_h</p:attrName>
                                        </p:attrNameLst>
                                      </p:cBhvr>
                                      <p:tavLst>
                                        <p:tav tm="0">
                                          <p:val>
                                            <p:strVal val="#ppt_h"/>
                                          </p:val>
                                        </p:tav>
                                        <p:tav tm="100000">
                                          <p:val>
                                            <p:strVal val="#ppt_h"/>
                                          </p:val>
                                        </p:tav>
                                      </p:tavLst>
                                    </p:anim>
                                    <p:animEffect transition="in" filter="fade">
                                      <p:cBhvr>
                                        <p:cTn id="28" dur="1000"/>
                                        <p:tgtEl>
                                          <p:spTgt spid="6400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640010"/>
                                        </p:tgtEl>
                                        <p:attrNameLst>
                                          <p:attrName>style.visibility</p:attrName>
                                        </p:attrNameLst>
                                      </p:cBhvr>
                                      <p:to>
                                        <p:strVal val="visible"/>
                                      </p:to>
                                    </p:set>
                                    <p:anim calcmode="lin" valueType="num">
                                      <p:cBhvr>
                                        <p:cTn id="33" dur="1000" fill="hold"/>
                                        <p:tgtEl>
                                          <p:spTgt spid="640010"/>
                                        </p:tgtEl>
                                        <p:attrNameLst>
                                          <p:attrName>ppt_w</p:attrName>
                                        </p:attrNameLst>
                                      </p:cBhvr>
                                      <p:tavLst>
                                        <p:tav tm="0">
                                          <p:val>
                                            <p:strVal val="#ppt_w+.3"/>
                                          </p:val>
                                        </p:tav>
                                        <p:tav tm="100000">
                                          <p:val>
                                            <p:strVal val="#ppt_w"/>
                                          </p:val>
                                        </p:tav>
                                      </p:tavLst>
                                    </p:anim>
                                    <p:anim calcmode="lin" valueType="num">
                                      <p:cBhvr>
                                        <p:cTn id="34" dur="1000" fill="hold"/>
                                        <p:tgtEl>
                                          <p:spTgt spid="640010"/>
                                        </p:tgtEl>
                                        <p:attrNameLst>
                                          <p:attrName>ppt_h</p:attrName>
                                        </p:attrNameLst>
                                      </p:cBhvr>
                                      <p:tavLst>
                                        <p:tav tm="0">
                                          <p:val>
                                            <p:strVal val="#ppt_h"/>
                                          </p:val>
                                        </p:tav>
                                        <p:tav tm="100000">
                                          <p:val>
                                            <p:strVal val="#ppt_h"/>
                                          </p:val>
                                        </p:tav>
                                      </p:tavLst>
                                    </p:anim>
                                    <p:animEffect transition="in" filter="fade">
                                      <p:cBhvr>
                                        <p:cTn id="35" dur="1000"/>
                                        <p:tgtEl>
                                          <p:spTgt spid="640010"/>
                                        </p:tgtEl>
                                      </p:cBhvr>
                                    </p:animEffect>
                                  </p:childTnLst>
                                </p:cTn>
                              </p:par>
                            </p:childTnLst>
                          </p:cTn>
                        </p:par>
                        <p:par>
                          <p:cTn id="36" fill="hold" nodeType="afterGroup">
                            <p:stCondLst>
                              <p:cond delay="1000"/>
                            </p:stCondLst>
                            <p:childTnLst>
                              <p:par>
                                <p:cTn id="37" presetID="50" presetClass="entr" presetSubtype="0" decel="100000" fill="hold" grpId="0" nodeType="afterEffect">
                                  <p:stCondLst>
                                    <p:cond delay="0"/>
                                  </p:stCondLst>
                                  <p:childTnLst>
                                    <p:set>
                                      <p:cBhvr>
                                        <p:cTn id="38" dur="1" fill="hold">
                                          <p:stCondLst>
                                            <p:cond delay="0"/>
                                          </p:stCondLst>
                                        </p:cTn>
                                        <p:tgtEl>
                                          <p:spTgt spid="640009"/>
                                        </p:tgtEl>
                                        <p:attrNameLst>
                                          <p:attrName>style.visibility</p:attrName>
                                        </p:attrNameLst>
                                      </p:cBhvr>
                                      <p:to>
                                        <p:strVal val="visible"/>
                                      </p:to>
                                    </p:set>
                                    <p:anim calcmode="lin" valueType="num">
                                      <p:cBhvr>
                                        <p:cTn id="39" dur="1000" fill="hold"/>
                                        <p:tgtEl>
                                          <p:spTgt spid="640009"/>
                                        </p:tgtEl>
                                        <p:attrNameLst>
                                          <p:attrName>ppt_w</p:attrName>
                                        </p:attrNameLst>
                                      </p:cBhvr>
                                      <p:tavLst>
                                        <p:tav tm="0">
                                          <p:val>
                                            <p:strVal val="#ppt_w+.3"/>
                                          </p:val>
                                        </p:tav>
                                        <p:tav tm="100000">
                                          <p:val>
                                            <p:strVal val="#ppt_w"/>
                                          </p:val>
                                        </p:tav>
                                      </p:tavLst>
                                    </p:anim>
                                    <p:anim calcmode="lin" valueType="num">
                                      <p:cBhvr>
                                        <p:cTn id="40" dur="1000" fill="hold"/>
                                        <p:tgtEl>
                                          <p:spTgt spid="640009"/>
                                        </p:tgtEl>
                                        <p:attrNameLst>
                                          <p:attrName>ppt_h</p:attrName>
                                        </p:attrNameLst>
                                      </p:cBhvr>
                                      <p:tavLst>
                                        <p:tav tm="0">
                                          <p:val>
                                            <p:strVal val="#ppt_h"/>
                                          </p:val>
                                        </p:tav>
                                        <p:tav tm="100000">
                                          <p:val>
                                            <p:strVal val="#ppt_h"/>
                                          </p:val>
                                        </p:tav>
                                      </p:tavLst>
                                    </p:anim>
                                    <p:animEffect transition="in" filter="fade">
                                      <p:cBhvr>
                                        <p:cTn id="41" dur="1000"/>
                                        <p:tgtEl>
                                          <p:spTgt spid="6400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640005"/>
                                        </p:tgtEl>
                                        <p:attrNameLst>
                                          <p:attrName>style.visibility</p:attrName>
                                        </p:attrNameLst>
                                      </p:cBhvr>
                                      <p:to>
                                        <p:strVal val="visible"/>
                                      </p:to>
                                    </p:set>
                                    <p:anim calcmode="lin" valueType="num">
                                      <p:cBhvr>
                                        <p:cTn id="46" dur="1000" fill="hold"/>
                                        <p:tgtEl>
                                          <p:spTgt spid="640005"/>
                                        </p:tgtEl>
                                        <p:attrNameLst>
                                          <p:attrName>ppt_w</p:attrName>
                                        </p:attrNameLst>
                                      </p:cBhvr>
                                      <p:tavLst>
                                        <p:tav tm="0">
                                          <p:val>
                                            <p:strVal val="#ppt_w+.3"/>
                                          </p:val>
                                        </p:tav>
                                        <p:tav tm="100000">
                                          <p:val>
                                            <p:strVal val="#ppt_w"/>
                                          </p:val>
                                        </p:tav>
                                      </p:tavLst>
                                    </p:anim>
                                    <p:anim calcmode="lin" valueType="num">
                                      <p:cBhvr>
                                        <p:cTn id="47" dur="1000" fill="hold"/>
                                        <p:tgtEl>
                                          <p:spTgt spid="640005"/>
                                        </p:tgtEl>
                                        <p:attrNameLst>
                                          <p:attrName>ppt_h</p:attrName>
                                        </p:attrNameLst>
                                      </p:cBhvr>
                                      <p:tavLst>
                                        <p:tav tm="0">
                                          <p:val>
                                            <p:strVal val="#ppt_h"/>
                                          </p:val>
                                        </p:tav>
                                        <p:tav tm="100000">
                                          <p:val>
                                            <p:strVal val="#ppt_h"/>
                                          </p:val>
                                        </p:tav>
                                      </p:tavLst>
                                    </p:anim>
                                    <p:animEffect transition="in" filter="fade">
                                      <p:cBhvr>
                                        <p:cTn id="48" dur="1000"/>
                                        <p:tgtEl>
                                          <p:spTgt spid="64000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640008"/>
                                        </p:tgtEl>
                                        <p:attrNameLst>
                                          <p:attrName>style.visibility</p:attrName>
                                        </p:attrNameLst>
                                      </p:cBhvr>
                                      <p:to>
                                        <p:strVal val="visible"/>
                                      </p:to>
                                    </p:set>
                                    <p:anim calcmode="lin" valueType="num">
                                      <p:cBhvr>
                                        <p:cTn id="53" dur="1000" fill="hold"/>
                                        <p:tgtEl>
                                          <p:spTgt spid="640008"/>
                                        </p:tgtEl>
                                        <p:attrNameLst>
                                          <p:attrName>ppt_w</p:attrName>
                                        </p:attrNameLst>
                                      </p:cBhvr>
                                      <p:tavLst>
                                        <p:tav tm="0">
                                          <p:val>
                                            <p:strVal val="#ppt_w+.3"/>
                                          </p:val>
                                        </p:tav>
                                        <p:tav tm="100000">
                                          <p:val>
                                            <p:strVal val="#ppt_w"/>
                                          </p:val>
                                        </p:tav>
                                      </p:tavLst>
                                    </p:anim>
                                    <p:anim calcmode="lin" valueType="num">
                                      <p:cBhvr>
                                        <p:cTn id="54" dur="1000" fill="hold"/>
                                        <p:tgtEl>
                                          <p:spTgt spid="640008"/>
                                        </p:tgtEl>
                                        <p:attrNameLst>
                                          <p:attrName>ppt_h</p:attrName>
                                        </p:attrNameLst>
                                      </p:cBhvr>
                                      <p:tavLst>
                                        <p:tav tm="0">
                                          <p:val>
                                            <p:strVal val="#ppt_h"/>
                                          </p:val>
                                        </p:tav>
                                        <p:tav tm="100000">
                                          <p:val>
                                            <p:strVal val="#ppt_h"/>
                                          </p:val>
                                        </p:tav>
                                      </p:tavLst>
                                    </p:anim>
                                    <p:animEffect transition="in" filter="fade">
                                      <p:cBhvr>
                                        <p:cTn id="55" dur="1000"/>
                                        <p:tgtEl>
                                          <p:spTgt spid="6400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640012"/>
                                        </p:tgtEl>
                                        <p:attrNameLst>
                                          <p:attrName>style.visibility</p:attrName>
                                        </p:attrNameLst>
                                      </p:cBhvr>
                                      <p:to>
                                        <p:strVal val="visible"/>
                                      </p:to>
                                    </p:set>
                                    <p:anim calcmode="lin" valueType="num">
                                      <p:cBhvr>
                                        <p:cTn id="67" dur="1000" fill="hold"/>
                                        <p:tgtEl>
                                          <p:spTgt spid="640012"/>
                                        </p:tgtEl>
                                        <p:attrNameLst>
                                          <p:attrName>ppt_w</p:attrName>
                                        </p:attrNameLst>
                                      </p:cBhvr>
                                      <p:tavLst>
                                        <p:tav tm="0">
                                          <p:val>
                                            <p:strVal val="#ppt_w+.3"/>
                                          </p:val>
                                        </p:tav>
                                        <p:tav tm="100000">
                                          <p:val>
                                            <p:strVal val="#ppt_w"/>
                                          </p:val>
                                        </p:tav>
                                      </p:tavLst>
                                    </p:anim>
                                    <p:anim calcmode="lin" valueType="num">
                                      <p:cBhvr>
                                        <p:cTn id="68" dur="1000" fill="hold"/>
                                        <p:tgtEl>
                                          <p:spTgt spid="640012"/>
                                        </p:tgtEl>
                                        <p:attrNameLst>
                                          <p:attrName>ppt_h</p:attrName>
                                        </p:attrNameLst>
                                      </p:cBhvr>
                                      <p:tavLst>
                                        <p:tav tm="0">
                                          <p:val>
                                            <p:strVal val="#ppt_h"/>
                                          </p:val>
                                        </p:tav>
                                        <p:tav tm="100000">
                                          <p:val>
                                            <p:strVal val="#ppt_h"/>
                                          </p:val>
                                        </p:tav>
                                      </p:tavLst>
                                    </p:anim>
                                    <p:animEffect transition="in" filter="fade">
                                      <p:cBhvr>
                                        <p:cTn id="69" dur="1000"/>
                                        <p:tgtEl>
                                          <p:spTgt spid="6400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7DEF-9F41-794D-B7CA-F4960F17BC86}"/>
              </a:ext>
            </a:extLst>
          </p:cNvPr>
          <p:cNvSpPr>
            <a:spLocks noGrp="1"/>
          </p:cNvSpPr>
          <p:nvPr>
            <p:ph type="ctrTitle"/>
          </p:nvPr>
        </p:nvSpPr>
        <p:spPr>
          <a:xfrm>
            <a:off x="0" y="0"/>
            <a:ext cx="9144000" cy="1143000"/>
          </a:xfrm>
        </p:spPr>
        <p:txBody>
          <a:bodyPr/>
          <a:lstStyle/>
          <a:p>
            <a:pPr algn="r"/>
            <a:r>
              <a:rPr lang="en-US" altLang="en-US" b="1">
                <a:effectLst>
                  <a:outerShdw blurRad="38100" dist="38100" dir="2700000" algn="tl">
                    <a:srgbClr val="808080"/>
                  </a:outerShdw>
                </a:effectLst>
              </a:rPr>
              <a:t>Denominations</a:t>
            </a:r>
          </a:p>
        </p:txBody>
      </p:sp>
      <p:sp>
        <p:nvSpPr>
          <p:cNvPr id="4" name="Subtitle 2">
            <a:extLst>
              <a:ext uri="{FF2B5EF4-FFF2-40B4-BE49-F238E27FC236}">
                <a16:creationId xmlns:a16="http://schemas.microsoft.com/office/drawing/2014/main" id="{C6F5D3B3-F561-FA4C-B376-5BC71518636D}"/>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This tree of church history depicts the relationships between the various branches of the Christian Church</a:t>
            </a:r>
          </a:p>
        </p:txBody>
      </p:sp>
      <p:pic>
        <p:nvPicPr>
          <p:cNvPr id="125955" name="Picture 4" descr="tree_of_church_history.jpg">
            <a:extLst>
              <a:ext uri="{FF2B5EF4-FFF2-40B4-BE49-F238E27FC236}">
                <a16:creationId xmlns:a16="http://schemas.microsoft.com/office/drawing/2014/main" id="{603A0455-12C1-BE42-B1EA-1C0CF5A533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6338"/>
            <a:ext cx="9144000" cy="131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26F9C6A9-9D4A-384F-9746-F7CF58AF1867}"/>
              </a:ext>
            </a:extLst>
          </p:cNvPr>
          <p:cNvSpPr>
            <a:spLocks noGrp="1"/>
          </p:cNvSpPr>
          <p:nvPr>
            <p:ph type="ctrTitle"/>
          </p:nvPr>
        </p:nvSpPr>
        <p:spPr>
          <a:xfrm>
            <a:off x="0" y="914400"/>
            <a:ext cx="9144000" cy="2209800"/>
          </a:xfrm>
        </p:spPr>
        <p:txBody>
          <a:bodyPr/>
          <a:lstStyle/>
          <a:p>
            <a:r>
              <a:rPr lang="en-US" altLang="en-US" sz="6600" b="1"/>
              <a:t>Other Metaphors for the Church...</a:t>
            </a:r>
          </a:p>
        </p:txBody>
      </p:sp>
      <p:pic>
        <p:nvPicPr>
          <p:cNvPr id="191491" name="Picture 4" descr="Church of All Nations at night, tb092802.jpg">
            <a:extLst>
              <a:ext uri="{FF2B5EF4-FFF2-40B4-BE49-F238E27FC236}">
                <a16:creationId xmlns:a16="http://schemas.microsoft.com/office/drawing/2014/main" id="{67889543-9233-5540-B6C7-4FE3CF1D66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Subtitle 2">
            <a:extLst>
              <a:ext uri="{FF2B5EF4-FFF2-40B4-BE49-F238E27FC236}">
                <a16:creationId xmlns:a16="http://schemas.microsoft.com/office/drawing/2014/main" id="{C83E21B7-CFC0-9348-ABF3-4B8A30399B4B}"/>
              </a:ext>
            </a:extLst>
          </p:cNvPr>
          <p:cNvSpPr txBox="1">
            <a:spLocks/>
          </p:cNvSpPr>
          <p:nvPr/>
        </p:nvSpPr>
        <p:spPr bwMode="auto">
          <a:xfrm>
            <a:off x="4038600" y="5562600"/>
            <a:ext cx="510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b="1">
                <a:solidFill>
                  <a:srgbClr val="FFFFFF"/>
                </a:solidFill>
              </a:rPr>
              <a:t>The Church of All Nations</a:t>
            </a:r>
            <a:br>
              <a:rPr lang="en-US" altLang="en-US" b="1">
                <a:solidFill>
                  <a:srgbClr val="FFFFFF"/>
                </a:solidFill>
              </a:rPr>
            </a:br>
            <a:r>
              <a:rPr lang="en-US" altLang="en-US" b="1">
                <a:solidFill>
                  <a:srgbClr val="FFFFFF"/>
                </a:solidFill>
              </a:rPr>
              <a:t>(nighttime in Jerusalem)</a:t>
            </a:r>
          </a:p>
        </p:txBody>
      </p:sp>
      <p:sp>
        <p:nvSpPr>
          <p:cNvPr id="191493" name="Text Box 14">
            <a:extLst>
              <a:ext uri="{FF2B5EF4-FFF2-40B4-BE49-F238E27FC236}">
                <a16:creationId xmlns:a16="http://schemas.microsoft.com/office/drawing/2014/main" id="{D986BEEB-2C39-CE45-B19E-4FDCDE27E925}"/>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AE899DF0-090C-034F-A187-AE0D2F6A9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D7F54CD-FBDB-6140-8140-9B133987A10E}"/>
              </a:ext>
            </a:extLst>
          </p:cNvPr>
          <p:cNvSpPr>
            <a:spLocks noGrp="1" noChangeArrowheads="1"/>
          </p:cNvSpPr>
          <p:nvPr>
            <p:ph type="ctrTitle"/>
          </p:nvPr>
        </p:nvSpPr>
        <p:spPr>
          <a:xfrm>
            <a:off x="685800" y="1506538"/>
            <a:ext cx="7772400" cy="3616325"/>
          </a:xfrm>
        </p:spPr>
        <p:txBody>
          <a:bodyPr/>
          <a:lstStyle/>
          <a:p>
            <a:pPr eaLnBrk="1" hangingPunct="1"/>
            <a:r>
              <a:rPr lang="en-US" altLang="en-US" sz="72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The Branch Metaphor in John 15…</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73B8D8A8-E7E5-FB46-9716-EE72B1504E0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a:extLst>
              <a:ext uri="{FF2B5EF4-FFF2-40B4-BE49-F238E27FC236}">
                <a16:creationId xmlns:a16="http://schemas.microsoft.com/office/drawing/2014/main" id="{3AE48BA7-F306-EE45-8BE2-6115A66512C9}"/>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I am the Vine… (15:1)</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pic>
        <p:nvPicPr>
          <p:cNvPr id="194562" name="Picture 5" descr="john15_1">
            <a:extLst>
              <a:ext uri="{FF2B5EF4-FFF2-40B4-BE49-F238E27FC236}">
                <a16:creationId xmlns:a16="http://schemas.microsoft.com/office/drawing/2014/main" id="{6FA563C8-8DF4-1B4E-B93F-D9D3CDB85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14">
            <a:extLst>
              <a:ext uri="{FF2B5EF4-FFF2-40B4-BE49-F238E27FC236}">
                <a16:creationId xmlns:a16="http://schemas.microsoft.com/office/drawing/2014/main" id="{29F49BA5-41D8-D04C-A738-868F50038D1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C5DE8480-22EC-ED4F-BDC5-192937702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8F28E809-A5E9-A245-9DA9-8E759321918C}"/>
              </a:ext>
            </a:extLst>
          </p:cNvPr>
          <p:cNvSpPr>
            <a:spLocks noGrp="1" noChangeArrowheads="1"/>
          </p:cNvSpPr>
          <p:nvPr>
            <p:ph type="ctrTitle"/>
          </p:nvPr>
        </p:nvSpPr>
        <p:spPr>
          <a:xfrm>
            <a:off x="0" y="990600"/>
            <a:ext cx="9144000" cy="14478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What is the </a:t>
            </a:r>
            <a:r>
              <a:rPr lang="en-US" altLang="ja-JP"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"fruit"?</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0E11675B-3FA0-9346-A906-C7508AA91FEC}"/>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BA47C0BF-2281-7042-8500-0753657A3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D84E6A07-FA16-2E4C-8E56-5251F545955D}"/>
              </a:ext>
            </a:extLst>
          </p:cNvPr>
          <p:cNvSpPr>
            <a:spLocks noGrp="1" noChangeArrowheads="1"/>
          </p:cNvSpPr>
          <p:nvPr>
            <p:ph type="ctrTitle"/>
          </p:nvPr>
        </p:nvSpPr>
        <p:spPr>
          <a:xfrm>
            <a:off x="685800" y="1524000"/>
            <a:ext cx="7772400" cy="25908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The pruning metaphor is not easy to understand...</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A3D8B0AA-CBF5-094C-B974-41086C8A5F5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240316EA-11AD-2345-942C-BBD1554002FE}"/>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A86F7CEF-D0F2-BC45-8BCE-BB69A9E02951}"/>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en-US" altLang="en-US" sz="5400">
                <a:effectLst>
                  <a:outerShdw blurRad="38100" dist="38100" dir="2700000" algn="tl">
                    <a:srgbClr val="C0C0C0"/>
                  </a:outerShdw>
                </a:effectLst>
                <a:latin typeface="Arial" panose="020B0604020202020204" pitchFamily="34" charset="0"/>
                <a:ea typeface="ＭＳ Ｐゴシック" panose="020B0600070205080204" pitchFamily="34" charset="-128"/>
              </a:rPr>
              <a:t>John 15:2</a:t>
            </a:r>
          </a:p>
        </p:txBody>
      </p:sp>
      <p:sp>
        <p:nvSpPr>
          <p:cNvPr id="163843" name="Rectangle 3">
            <a:extLst>
              <a:ext uri="{FF2B5EF4-FFF2-40B4-BE49-F238E27FC236}">
                <a16:creationId xmlns:a16="http://schemas.microsoft.com/office/drawing/2014/main" id="{E7330FBD-3179-F94C-8ED2-A590A1ACD3B3}"/>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en-US" altLang="ja-JP" sz="3600" dirty="0">
                <a:solidFill>
                  <a:schemeClr val="bg1"/>
                </a:solidFill>
                <a:effectLst>
                  <a:outerShdw blurRad="38100" dist="38100" dir="2700000" algn="tl">
                    <a:srgbClr val="808080"/>
                  </a:outerShdw>
                </a:effectLst>
                <a:latin typeface="Arial" charset="0"/>
                <a:ea typeface="ＭＳ Ｐゴシック" charset="0"/>
              </a:rPr>
              <a:t>"He cuts off (lifts up) every branch in me that bears no fruit</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832B503B-0ED3-6E40-82B5-F194811F4EF3}"/>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algn="ctr" eaLnBrk="1" hangingPunct="1">
              <a:spcBef>
                <a:spcPct val="20000"/>
              </a:spcBef>
              <a:defRPr/>
            </a:pPr>
            <a:r>
              <a:rPr lang="en-US" sz="3600" b="1" dirty="0">
                <a:solidFill>
                  <a:srgbClr val="FFFFFF"/>
                </a:solidFill>
                <a:latin typeface="Arial" charset="0"/>
                <a:ea typeface="ＭＳ Ｐゴシック" charset="0"/>
                <a:cs typeface="Arial" charset="0"/>
              </a:rPr>
              <a:t>while every branch that does bear fruit he prunes so that it will be even more fruitful.</a:t>
            </a:r>
            <a:r>
              <a:rPr lang="en-US" altLang="ja-JP" sz="3600" b="1" dirty="0">
                <a:solidFill>
                  <a:srgbClr val="FFFFFF"/>
                </a:solidFill>
                <a:latin typeface="Arial" charset="0"/>
                <a:ea typeface="ＭＳ Ｐゴシック" charset="0"/>
                <a:cs typeface="Arial" charset="0"/>
              </a:rPr>
              <a:t>"</a:t>
            </a:r>
            <a:endParaRPr lang="en-US" sz="3600" b="1" dirty="0">
              <a:solidFill>
                <a:srgbClr val="FFFFFF"/>
              </a:solidFill>
              <a:latin typeface="Arial" charset="0"/>
              <a:ea typeface="ＭＳ Ｐゴシック" charset="0"/>
              <a:cs typeface="Arial" charset="0"/>
            </a:endParaRPr>
          </a:p>
        </p:txBody>
      </p:sp>
      <p:sp>
        <p:nvSpPr>
          <p:cNvPr id="200709" name="Text Box 14">
            <a:extLst>
              <a:ext uri="{FF2B5EF4-FFF2-40B4-BE49-F238E27FC236}">
                <a16:creationId xmlns:a16="http://schemas.microsoft.com/office/drawing/2014/main" id="{982A0911-14B9-F244-8A81-97796EBEDAB1}"/>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eaLnBrk="1" hangingPunct="1"/>
            <a:r>
              <a:rPr lang="en-US"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But what is the branch thrown away and </a:t>
            </a:r>
            <a:r>
              <a:rPr lang="en-US" altLang="en-US" sz="540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burned</a:t>
            </a:r>
            <a:r>
              <a:rPr lang="en-US"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in verse 6?</a:t>
            </a: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1F7AE5A5-35B6-324D-94CB-B3FCE815EAB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674D8B91-27A7-7143-B201-B82A5F408D22}"/>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en-US" altLang="en-US" sz="36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 Closer Look at John 15:1-6</a:t>
            </a:r>
            <a:endParaRPr lang="en-US" altLang="en-US" sz="360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13B4E831-AF77-5849-AA52-F5141899E139}"/>
              </a:ext>
            </a:extLst>
          </p:cNvPr>
          <p:cNvGraphicFramePr>
            <a:graphicFrameLocks noGrp="1"/>
          </p:cNvGraphicFramePr>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3239319287"/>
                    </a:ext>
                  </a:extLst>
                </a:gridCol>
                <a:gridCol w="1676400">
                  <a:extLst>
                    <a:ext uri="{9D8B030D-6E8A-4147-A177-3AD203B41FA5}">
                      <a16:colId xmlns:a16="http://schemas.microsoft.com/office/drawing/2014/main" val="537154549"/>
                    </a:ext>
                  </a:extLst>
                </a:gridCol>
                <a:gridCol w="1752600">
                  <a:extLst>
                    <a:ext uri="{9D8B030D-6E8A-4147-A177-3AD203B41FA5}">
                      <a16:colId xmlns:a16="http://schemas.microsoft.com/office/drawing/2014/main" val="579957252"/>
                    </a:ext>
                  </a:extLst>
                </a:gridCol>
                <a:gridCol w="1600200">
                  <a:extLst>
                    <a:ext uri="{9D8B030D-6E8A-4147-A177-3AD203B41FA5}">
                      <a16:colId xmlns:a16="http://schemas.microsoft.com/office/drawing/2014/main" val="3587482596"/>
                    </a:ext>
                  </a:extLst>
                </a:gridCol>
                <a:gridCol w="1676400">
                  <a:extLst>
                    <a:ext uri="{9D8B030D-6E8A-4147-A177-3AD203B41FA5}">
                      <a16:colId xmlns:a16="http://schemas.microsoft.com/office/drawing/2014/main" val="179186261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Issues</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Arminian</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Calvinist</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Partakers</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Derickson</a:t>
                      </a: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2866566880"/>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"The Father</a:t>
                      </a:r>
                      <a:endParaRPr kumimoji="0" lang="en-US" altLang="ja-JP"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Bwgrki" panose="02000400000000000000" pitchFamily="2" charset="0"/>
                          <a:ea typeface="ＭＳ Ｐゴシック" panose="020B0600070205080204" pitchFamily="34" charset="-128"/>
                        </a:rPr>
                        <a:t>ai;rw</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(2a)</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"cuts off" </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loses salvation</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"cuts off" </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disciplines</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"lifts up" </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cares for</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"lifts up"</a:t>
                      </a:r>
                      <a:b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b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cares for</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6300033"/>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that does not bear fruit" (2b)</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Christian</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stops believing</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Unbeliever</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never believed</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Christian</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stops believing</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Christian</a:t>
                      </a: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who stops believing</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0674565"/>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in me</a:t>
                      </a:r>
                      <a:r>
                        <a:rPr kumimoji="0" lang="en-US" altLang="ja-JP"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(2c)</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Adjective that modifies the noun: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Adverb that modifies the verb: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"does not bear fruit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Adjective that modifies the noun: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Adjective that modifies the noun: </a:t>
                      </a:r>
                      <a:r>
                        <a:rPr kumimoji="0" lang="en-US" altLang="ja-JP"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"branch in me"</a:t>
                      </a:r>
                      <a:endParaRPr kumimoji="0" lang="en-US" altLang="en-US" sz="2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9269891"/>
                  </a:ext>
                </a:extLst>
              </a:tr>
            </a:tbl>
          </a:graphicData>
        </a:graphic>
      </p:graphicFrame>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56A9028-462D-6647-91A9-142E78F3ABE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916F1EE-333F-F140-AE1D-A07F4DF6E170}"/>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en-US" altLang="en-US" sz="36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 Closer Look at John 15:1-6</a:t>
            </a:r>
            <a:endParaRPr lang="en-US" altLang="en-US" sz="360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F17E68C3-6C9D-D34D-8EE0-F2B5CDC888B2}"/>
              </a:ext>
            </a:extLst>
          </p:cNvPr>
          <p:cNvGraphicFramePr>
            <a:graphicFrameLocks noGrp="1"/>
          </p:cNvGraphicFramePr>
          <p:nvPr/>
        </p:nvGraphicFramePr>
        <p:xfrm>
          <a:off x="609600" y="76200"/>
          <a:ext cx="8458200" cy="7046724"/>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rgbClr val="FFFFFF"/>
                          </a:solidFill>
                          <a:effectLst/>
                          <a:latin typeface="Arial" charset="0"/>
                          <a:ea typeface="ＭＳ Ｐゴシック" charset="0"/>
                          <a:cs typeface="Times" charset="0"/>
                        </a:rPr>
                        <a:t>Issues</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Arminian</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Calvinist</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Partakers</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Derickson</a:t>
                      </a:r>
                      <a:endParaRPr kumimoji="0" lang="en-US" sz="1700" b="1" i="0" u="none" strike="noStrike" cap="none" normalizeH="0" baseline="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"The Father </a:t>
                      </a:r>
                      <a:r>
                        <a:rPr kumimoji="0" lang="en-US" altLang="ja-JP" sz="2300" b="1" i="1" u="none" strike="noStrike" cap="none" normalizeH="0" baseline="0" dirty="0">
                          <a:ln>
                            <a:noFill/>
                          </a:ln>
                          <a:solidFill>
                            <a:srgbClr val="FFFFFF"/>
                          </a:solidFill>
                          <a:effectLst/>
                          <a:latin typeface="Arial" charset="0"/>
                          <a:ea typeface="ＭＳ Ｐゴシック" charset="0"/>
                          <a:cs typeface="Times" charset="0"/>
                        </a:rPr>
                        <a:t>prunes</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(2d)</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contrast to judgment of former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contrast to judgment of professing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same sense as loving care of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Discipline of believers in same sense as loving care of believers in v. 2a</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"You are already </a:t>
                      </a:r>
                      <a:r>
                        <a:rPr kumimoji="0" lang="en-US" altLang="ja-JP" sz="2300" b="1" i="1" u="none" strike="noStrike" cap="none" normalizeH="0" baseline="0" dirty="0">
                          <a:ln>
                            <a:noFill/>
                          </a:ln>
                          <a:solidFill>
                            <a:srgbClr val="FFFFFF"/>
                          </a:solidFill>
                          <a:effectLst/>
                          <a:latin typeface="Arial" charset="0"/>
                          <a:ea typeface="ＭＳ Ｐゴシック" charset="0"/>
                          <a:cs typeface="Times" charset="0"/>
                        </a:rPr>
                        <a:t>clean</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a:t>
                      </a:r>
                      <a:r>
                        <a:rPr kumimoji="0" lang="en-US" altLang="ja-JP" sz="1900" b="1" i="0" u="none" strike="noStrike" cap="none" normalizeH="0" baseline="0" dirty="0">
                          <a:ln>
                            <a:noFill/>
                          </a:ln>
                          <a:solidFill>
                            <a:srgbClr val="FFFFFF"/>
                          </a:solidFill>
                          <a:effectLst/>
                          <a:latin typeface="Arial" charset="0"/>
                          <a:ea typeface="ＭＳ Ｐゴシック" charset="0"/>
                          <a:cs typeface="Times" charset="0"/>
                        </a:rPr>
                        <a:t>(3)</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Saved</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rgbClr val="FFFFFF"/>
                          </a:solidFill>
                          <a:effectLst/>
                          <a:latin typeface="Arial" charset="0"/>
                          <a:ea typeface="ＭＳ Ｐゴシック" charset="0"/>
                          <a:cs typeface="Times" charset="0"/>
                        </a:rPr>
                        <a:t>Refers only to disciples</a:t>
                      </a:r>
                      <a:r>
                        <a:rPr kumimoji="0" lang="fr-FR" altLang="ja-JP" sz="2300" b="1" i="0" u="none" strike="noStrike" cap="none" normalizeH="0" baseline="0" dirty="0">
                          <a:ln>
                            <a:noFill/>
                          </a:ln>
                          <a:solidFill>
                            <a:srgbClr val="FFFFFF"/>
                          </a:solidFill>
                          <a:effectLst/>
                          <a:latin typeface="Arial" charset="0"/>
                          <a:ea typeface="ＭＳ Ｐゴシック" charset="0"/>
                          <a:cs typeface="Times" charset="0"/>
                        </a:rPr>
                        <a:t>'</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salvation?</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Saved</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rgbClr val="FFFFFF"/>
                          </a:solidFill>
                          <a:effectLst/>
                          <a:latin typeface="Arial" charset="0"/>
                          <a:ea typeface="ＭＳ Ｐゴシック" charset="0"/>
                          <a:cs typeface="Times" charset="0"/>
                        </a:rPr>
                        <a:t>Saved</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"thrown away &amp; </a:t>
                      </a:r>
                      <a:r>
                        <a:rPr kumimoji="0" lang="en-US" altLang="ja-JP" sz="2300" b="1" i="1" u="none" strike="noStrike" cap="none" normalizeH="0" baseline="0" dirty="0">
                          <a:ln>
                            <a:noFill/>
                          </a:ln>
                          <a:solidFill>
                            <a:srgbClr val="FFFFFF"/>
                          </a:solidFill>
                          <a:effectLst/>
                          <a:latin typeface="Arial" charset="0"/>
                          <a:ea typeface="ＭＳ Ｐゴシック" charset="0"/>
                          <a:cs typeface="Times" charset="0"/>
                        </a:rPr>
                        <a:t>burned</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Judgment</a:t>
                      </a:r>
                      <a:r>
                        <a:rPr kumimoji="0" lang="en-US" sz="2300" b="1" i="0" u="none" strike="noStrike" cap="none" normalizeH="0" baseline="0">
                          <a:ln>
                            <a:noFill/>
                          </a:ln>
                          <a:solidFill>
                            <a:srgbClr val="FFFFFF"/>
                          </a:solidFill>
                          <a:effectLst/>
                          <a:latin typeface="Arial" charset="0"/>
                          <a:ea typeface="ＭＳ Ｐゴシック" charset="0"/>
                          <a:cs typeface="Times" charset="0"/>
                        </a:rPr>
                        <a:t> by loss of salvation</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Judgment</a:t>
                      </a:r>
                      <a:r>
                        <a:rPr kumimoji="0" lang="en-US" sz="2300" b="1" i="0" u="none" strike="noStrike" cap="none" normalizeH="0" baseline="0">
                          <a:ln>
                            <a:noFill/>
                          </a:ln>
                          <a:solidFill>
                            <a:srgbClr val="FFFFFF"/>
                          </a:solidFill>
                          <a:effectLst/>
                          <a:latin typeface="Arial" charset="0"/>
                          <a:ea typeface="ＭＳ Ｐゴシック" charset="0"/>
                          <a:cs typeface="Times" charset="0"/>
                        </a:rPr>
                        <a:t> by never having salvation</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Discipline</a:t>
                      </a:r>
                      <a:r>
                        <a:rPr kumimoji="0" lang="en-US" sz="2300" b="1" i="0" u="none" strike="noStrike" cap="none" normalizeH="0" baseline="0">
                          <a:ln>
                            <a:noFill/>
                          </a:ln>
                          <a:solidFill>
                            <a:srgbClr val="FFFFFF"/>
                          </a:solidFill>
                          <a:effectLst/>
                          <a:latin typeface="Arial" charset="0"/>
                          <a:ea typeface="ＭＳ Ｐゴシック" charset="0"/>
                          <a:cs typeface="Times" charset="0"/>
                        </a:rPr>
                        <a:t> by death and loss of rewards</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a:ln>
                            <a:noFill/>
                          </a:ln>
                          <a:solidFill>
                            <a:srgbClr val="FFFFFF"/>
                          </a:solidFill>
                          <a:effectLst/>
                          <a:latin typeface="Arial" charset="0"/>
                          <a:ea typeface="ＭＳ Ｐゴシック" charset="0"/>
                          <a:cs typeface="Times" charset="0"/>
                        </a:rPr>
                        <a:t>Loving care</a:t>
                      </a:r>
                      <a:r>
                        <a:rPr kumimoji="0" lang="en-US" sz="2300" b="1" i="0" u="none" strike="noStrike" cap="none" normalizeH="0" baseline="0">
                          <a:ln>
                            <a:noFill/>
                          </a:ln>
                          <a:solidFill>
                            <a:srgbClr val="FFFFFF"/>
                          </a:solidFill>
                          <a:effectLst/>
                          <a:latin typeface="Arial" charset="0"/>
                          <a:ea typeface="ＭＳ Ｐゴシック" charset="0"/>
                          <a:cs typeface="Times" charset="0"/>
                        </a:rPr>
                        <a:t> to gain fruitful-ness</a:t>
                      </a:r>
                      <a:endParaRPr kumimoji="0" lang="en-US" sz="2700" b="0" i="0" u="none" strike="noStrike" cap="none" normalizeH="0" baseline="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en-US" altLang="en-US" u="sng">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 Suggested John 15 Sermon</a:t>
            </a:r>
            <a:endParaRPr lang="en-US" altLang="en-US" sz="320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en-US" altLang="en-US" sz="4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Subject: How can you be most effective for Christ?</a:t>
            </a: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812800" marR="0" lvl="0" indent="-812800" algn="l" defTabSz="914400" rtl="0" eaLnBrk="1" fontAlgn="base" latinLnBrk="0" hangingPunct="1">
              <a:lnSpc>
                <a:spcPct val="100000"/>
              </a:lnSpc>
              <a:spcBef>
                <a:spcPct val="0"/>
              </a:spcBef>
              <a:spcAft>
                <a:spcPct val="0"/>
              </a:spcAft>
              <a:buClrTx/>
              <a:buSzTx/>
              <a:buFont typeface="Arial" panose="020B0604020202020204" pitchFamily="34" charset="0"/>
              <a:buAutoNum type="romanUcPeriod"/>
              <a:tabLst/>
              <a:defRPr/>
            </a:pPr>
            <a:r>
              <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Depend on Christ (15:1-11)</a:t>
            </a:r>
          </a:p>
          <a:p>
            <a:pPr marL="812800" marR="0" lvl="0" indent="-812800" algn="l" defTabSz="914400" rtl="0" eaLnBrk="1" fontAlgn="base" latinLnBrk="0" hangingPunct="1">
              <a:lnSpc>
                <a:spcPct val="100000"/>
              </a:lnSpc>
              <a:spcBef>
                <a:spcPct val="0"/>
              </a:spcBef>
              <a:spcAft>
                <a:spcPct val="0"/>
              </a:spcAft>
              <a:buClrTx/>
              <a:buSzTx/>
              <a:buFont typeface="Arial" panose="020B0604020202020204" pitchFamily="34" charset="0"/>
              <a:buAutoNum type="romanUcPeriod"/>
              <a:tabLst/>
              <a:defRPr/>
            </a:pPr>
            <a:r>
              <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Love other believers (15:12-17)</a:t>
            </a:r>
          </a:p>
          <a:p>
            <a:pPr marL="812800" marR="0" lvl="0" indent="-812800" algn="l" defTabSz="914400" rtl="0" eaLnBrk="1" fontAlgn="base" latinLnBrk="0" hangingPunct="1">
              <a:lnSpc>
                <a:spcPct val="100000"/>
              </a:lnSpc>
              <a:spcBef>
                <a:spcPct val="0"/>
              </a:spcBef>
              <a:spcAft>
                <a:spcPct val="0"/>
              </a:spcAft>
              <a:buClrTx/>
              <a:buSzTx/>
              <a:buFont typeface="Arial" panose="020B0604020202020204" pitchFamily="34" charset="0"/>
              <a:buAutoNum type="romanUcPeriod"/>
              <a:tabLst/>
              <a:defRPr/>
            </a:pPr>
            <a:r>
              <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Accept hate from the world (15:18–16:4)</a:t>
            </a: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314850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D2A23E-44D2-F443-8279-E8271107396E}"/>
              </a:ext>
            </a:extLst>
          </p:cNvPr>
          <p:cNvGrpSpPr/>
          <p:nvPr/>
        </p:nvGrpSpPr>
        <p:grpSpPr>
          <a:xfrm>
            <a:off x="-1936369" y="0"/>
            <a:ext cx="12561993" cy="8368533"/>
            <a:chOff x="-1936369" y="0"/>
            <a:chExt cx="12561993" cy="8368533"/>
          </a:xfrm>
        </p:grpSpPr>
        <p:sp>
          <p:nvSpPr>
            <p:cNvPr id="16" name="Triangle 15">
              <a:extLst>
                <a:ext uri="{FF2B5EF4-FFF2-40B4-BE49-F238E27FC236}">
                  <a16:creationId xmlns:a16="http://schemas.microsoft.com/office/drawing/2014/main" id="{761F52A4-05B8-7B4E-AED4-D23ED02BCE22}"/>
                </a:ext>
              </a:extLst>
            </p:cNvPr>
            <p:cNvSpPr/>
            <p:nvPr/>
          </p:nvSpPr>
          <p:spPr bwMode="auto">
            <a:xfrm rot="10800000">
              <a:off x="2438763" y="5681848"/>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pic>
          <p:nvPicPr>
            <p:cNvPr id="126978" name="Picture 4" descr="church+attendance+by+denomination.jpg">
              <a:extLst>
                <a:ext uri="{FF2B5EF4-FFF2-40B4-BE49-F238E27FC236}">
                  <a16:creationId xmlns:a16="http://schemas.microsoft.com/office/drawing/2014/main" id="{B7A85B16-643E-5B44-BD5E-E335FBE21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2">
              <a:extLst>
                <a:ext uri="{FF2B5EF4-FFF2-40B4-BE49-F238E27FC236}">
                  <a16:creationId xmlns:a16="http://schemas.microsoft.com/office/drawing/2014/main" id="{299E1A03-3311-824A-8718-414616A255A5}"/>
                </a:ext>
              </a:extLst>
            </p:cNvPr>
            <p:cNvSpPr/>
            <p:nvPr/>
          </p:nvSpPr>
          <p:spPr bwMode="auto">
            <a:xfrm>
              <a:off x="4034539" y="3686624"/>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3" name="Triangle 12">
              <a:extLst>
                <a:ext uri="{FF2B5EF4-FFF2-40B4-BE49-F238E27FC236}">
                  <a16:creationId xmlns:a16="http://schemas.microsoft.com/office/drawing/2014/main" id="{20A87DBE-CF46-0D45-B8A2-886AE69E8EE4}"/>
                </a:ext>
              </a:extLst>
            </p:cNvPr>
            <p:cNvSpPr/>
            <p:nvPr/>
          </p:nvSpPr>
          <p:spPr bwMode="auto">
            <a:xfrm>
              <a:off x="-1764704" y="3342380"/>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4" name="Triangle 13">
              <a:extLst>
                <a:ext uri="{FF2B5EF4-FFF2-40B4-BE49-F238E27FC236}">
                  <a16:creationId xmlns:a16="http://schemas.microsoft.com/office/drawing/2014/main" id="{A8AFE4E3-7256-4041-BADC-CF0CC9077DEF}"/>
                </a:ext>
              </a:extLst>
            </p:cNvPr>
            <p:cNvSpPr/>
            <p:nvPr/>
          </p:nvSpPr>
          <p:spPr bwMode="auto">
            <a:xfrm rot="10800000">
              <a:off x="-1936369" y="882321"/>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5" name="Triangle 14">
              <a:extLst>
                <a:ext uri="{FF2B5EF4-FFF2-40B4-BE49-F238E27FC236}">
                  <a16:creationId xmlns:a16="http://schemas.microsoft.com/office/drawing/2014/main" id="{B4F37038-82CE-EB44-AAEB-BCDF11DED676}"/>
                </a:ext>
              </a:extLst>
            </p:cNvPr>
            <p:cNvSpPr/>
            <p:nvPr/>
          </p:nvSpPr>
          <p:spPr bwMode="auto">
            <a:xfrm rot="10800000">
              <a:off x="4711857" y="1043686"/>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7" name="Triangle 16">
              <a:extLst>
                <a:ext uri="{FF2B5EF4-FFF2-40B4-BE49-F238E27FC236}">
                  <a16:creationId xmlns:a16="http://schemas.microsoft.com/office/drawing/2014/main" id="{10F7BDFA-6E5B-EF44-B007-D5D2D6923E84}"/>
                </a:ext>
              </a:extLst>
            </p:cNvPr>
            <p:cNvSpPr/>
            <p:nvPr/>
          </p:nvSpPr>
          <p:spPr bwMode="auto">
            <a:xfrm rot="10133098">
              <a:off x="2718462" y="5434422"/>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8" name="Triangle 17">
              <a:extLst>
                <a:ext uri="{FF2B5EF4-FFF2-40B4-BE49-F238E27FC236}">
                  <a16:creationId xmlns:a16="http://schemas.microsoft.com/office/drawing/2014/main" id="{61677738-272C-9E4E-B805-DB5490E0A171}"/>
                </a:ext>
              </a:extLst>
            </p:cNvPr>
            <p:cNvSpPr/>
            <p:nvPr/>
          </p:nvSpPr>
          <p:spPr bwMode="auto">
            <a:xfrm rot="5018813">
              <a:off x="5400618" y="1043937"/>
              <a:ext cx="5705611" cy="4744400"/>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grpSp>
      <p:sp>
        <p:nvSpPr>
          <p:cNvPr id="2" name="Title 1">
            <a:extLst>
              <a:ext uri="{FF2B5EF4-FFF2-40B4-BE49-F238E27FC236}">
                <a16:creationId xmlns:a16="http://schemas.microsoft.com/office/drawing/2014/main" id="{AA551502-27FB-FC43-A6C3-E1362B285B5D}"/>
              </a:ext>
            </a:extLst>
          </p:cNvPr>
          <p:cNvSpPr>
            <a:spLocks noGrp="1"/>
          </p:cNvSpPr>
          <p:nvPr>
            <p:ph type="ctrTitle"/>
          </p:nvPr>
        </p:nvSpPr>
        <p:spPr>
          <a:xfrm>
            <a:off x="0" y="0"/>
            <a:ext cx="9144000" cy="764704"/>
          </a:xfr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b="1" dirty="0"/>
              <a:t>2005 USA Church Attendance</a:t>
            </a:r>
          </a:p>
        </p:txBody>
      </p:sp>
      <p:sp>
        <p:nvSpPr>
          <p:cNvPr id="4" name="Title 1">
            <a:extLst>
              <a:ext uri="{FF2B5EF4-FFF2-40B4-BE49-F238E27FC236}">
                <a16:creationId xmlns:a16="http://schemas.microsoft.com/office/drawing/2014/main" id="{12B95D49-34D2-224E-82F0-4959B33B56CA}"/>
              </a:ext>
            </a:extLst>
          </p:cNvPr>
          <p:cNvSpPr txBox="1">
            <a:spLocks/>
          </p:cNvSpPr>
          <p:nvPr/>
        </p:nvSpPr>
        <p:spPr bwMode="auto">
          <a:xfrm>
            <a:off x="3727206" y="5555467"/>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Pentecostal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7%</a:t>
            </a:r>
          </a:p>
        </p:txBody>
      </p:sp>
      <p:sp>
        <p:nvSpPr>
          <p:cNvPr id="6" name="Title 1">
            <a:extLst>
              <a:ext uri="{FF2B5EF4-FFF2-40B4-BE49-F238E27FC236}">
                <a16:creationId xmlns:a16="http://schemas.microsoft.com/office/drawing/2014/main" id="{CB2F6846-CCBE-EA4E-ADD3-E353FD3A0F8A}"/>
              </a:ext>
            </a:extLst>
          </p:cNvPr>
          <p:cNvSpPr txBox="1">
            <a:spLocks/>
          </p:cNvSpPr>
          <p:nvPr/>
        </p:nvSpPr>
        <p:spPr bwMode="auto">
          <a:xfrm>
            <a:off x="2426262" y="5685095"/>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Christian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5%</a:t>
            </a:r>
          </a:p>
        </p:txBody>
      </p:sp>
      <p:sp>
        <p:nvSpPr>
          <p:cNvPr id="7" name="Title 1">
            <a:extLst>
              <a:ext uri="{FF2B5EF4-FFF2-40B4-BE49-F238E27FC236}">
                <a16:creationId xmlns:a16="http://schemas.microsoft.com/office/drawing/2014/main" id="{479FB894-E9BF-D34E-8C69-8CB6597B0CB1}"/>
              </a:ext>
            </a:extLst>
          </p:cNvPr>
          <p:cNvSpPr txBox="1">
            <a:spLocks/>
          </p:cNvSpPr>
          <p:nvPr/>
        </p:nvSpPr>
        <p:spPr bwMode="auto">
          <a:xfrm>
            <a:off x="4554843" y="5029966"/>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Reformed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4%</a:t>
            </a:r>
          </a:p>
        </p:txBody>
      </p:sp>
      <p:sp>
        <p:nvSpPr>
          <p:cNvPr id="8" name="Title 1">
            <a:extLst>
              <a:ext uri="{FF2B5EF4-FFF2-40B4-BE49-F238E27FC236}">
                <a16:creationId xmlns:a16="http://schemas.microsoft.com/office/drawing/2014/main" id="{645FFC3E-919A-2F44-9FA6-E0666C864900}"/>
              </a:ext>
            </a:extLst>
          </p:cNvPr>
          <p:cNvSpPr txBox="1">
            <a:spLocks/>
          </p:cNvSpPr>
          <p:nvPr/>
        </p:nvSpPr>
        <p:spPr bwMode="auto">
          <a:xfrm>
            <a:off x="5022718" y="440129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Lutheran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5%</a:t>
            </a:r>
          </a:p>
        </p:txBody>
      </p:sp>
      <p:sp>
        <p:nvSpPr>
          <p:cNvPr id="9" name="Title 1">
            <a:extLst>
              <a:ext uri="{FF2B5EF4-FFF2-40B4-BE49-F238E27FC236}">
                <a16:creationId xmlns:a16="http://schemas.microsoft.com/office/drawing/2014/main" id="{B6348402-B7AE-7644-8517-D2C7073196D4}"/>
              </a:ext>
            </a:extLst>
          </p:cNvPr>
          <p:cNvSpPr txBox="1">
            <a:spLocks/>
          </p:cNvSpPr>
          <p:nvPr/>
        </p:nvSpPr>
        <p:spPr bwMode="auto">
          <a:xfrm>
            <a:off x="5455685" y="342390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Methodist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10%</a:t>
            </a:r>
          </a:p>
        </p:txBody>
      </p:sp>
      <p:sp>
        <p:nvSpPr>
          <p:cNvPr id="10" name="Title 1">
            <a:extLst>
              <a:ext uri="{FF2B5EF4-FFF2-40B4-BE49-F238E27FC236}">
                <a16:creationId xmlns:a16="http://schemas.microsoft.com/office/drawing/2014/main" id="{929640BA-62A3-754F-84CE-6E2A1C81F4FE}"/>
              </a:ext>
            </a:extLst>
          </p:cNvPr>
          <p:cNvSpPr txBox="1">
            <a:spLocks/>
          </p:cNvSpPr>
          <p:nvPr/>
        </p:nvSpPr>
        <p:spPr bwMode="auto">
          <a:xfrm>
            <a:off x="4571514" y="1358933"/>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Baptist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22%</a:t>
            </a:r>
          </a:p>
        </p:txBody>
      </p:sp>
      <p:sp>
        <p:nvSpPr>
          <p:cNvPr id="11" name="Title 1">
            <a:extLst>
              <a:ext uri="{FF2B5EF4-FFF2-40B4-BE49-F238E27FC236}">
                <a16:creationId xmlns:a16="http://schemas.microsoft.com/office/drawing/2014/main" id="{88B9477A-7D6E-B746-9EEF-10B4D39CD5DC}"/>
              </a:ext>
            </a:extLst>
          </p:cNvPr>
          <p:cNvSpPr txBox="1">
            <a:spLocks/>
          </p:cNvSpPr>
          <p:nvPr/>
        </p:nvSpPr>
        <p:spPr bwMode="auto">
          <a:xfrm>
            <a:off x="1063100" y="909141"/>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Other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17%</a:t>
            </a:r>
          </a:p>
        </p:txBody>
      </p:sp>
      <p:sp>
        <p:nvSpPr>
          <p:cNvPr id="12" name="Title 1">
            <a:extLst>
              <a:ext uri="{FF2B5EF4-FFF2-40B4-BE49-F238E27FC236}">
                <a16:creationId xmlns:a16="http://schemas.microsoft.com/office/drawing/2014/main" id="{7A3E77A0-BB20-3D49-A10C-0B0CAEAA5BBA}"/>
              </a:ext>
            </a:extLst>
          </p:cNvPr>
          <p:cNvSpPr txBox="1">
            <a:spLocks/>
          </p:cNvSpPr>
          <p:nvPr/>
        </p:nvSpPr>
        <p:spPr bwMode="auto">
          <a:xfrm>
            <a:off x="-88173" y="4295322"/>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Catholic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30%</a:t>
            </a:r>
          </a:p>
        </p:txBody>
      </p:sp>
      <p:sp>
        <p:nvSpPr>
          <p:cNvPr id="20" name="Title 1">
            <a:extLst>
              <a:ext uri="{FF2B5EF4-FFF2-40B4-BE49-F238E27FC236}">
                <a16:creationId xmlns:a16="http://schemas.microsoft.com/office/drawing/2014/main" id="{79B48258-9879-4645-8157-BAE3D0CAAD2C}"/>
              </a:ext>
            </a:extLst>
          </p:cNvPr>
          <p:cNvSpPr txBox="1">
            <a:spLocks/>
          </p:cNvSpPr>
          <p:nvPr/>
        </p:nvSpPr>
        <p:spPr bwMode="auto">
          <a:xfrm>
            <a:off x="22787" y="6273316"/>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THE AMERICAN CHURCH RESEARCH PROJECT</a:t>
            </a:r>
          </a:p>
        </p:txBody>
      </p:sp>
      <p:sp>
        <p:nvSpPr>
          <p:cNvPr id="21" name="Title 1">
            <a:extLst>
              <a:ext uri="{FF2B5EF4-FFF2-40B4-BE49-F238E27FC236}">
                <a16:creationId xmlns:a16="http://schemas.microsoft.com/office/drawing/2014/main" id="{44FADA16-BCBF-1E45-9322-93CBD86BEB2A}"/>
              </a:ext>
            </a:extLst>
          </p:cNvPr>
          <p:cNvSpPr txBox="1">
            <a:spLocks/>
          </p:cNvSpPr>
          <p:nvPr/>
        </p:nvSpPr>
        <p:spPr bwMode="auto">
          <a:xfrm>
            <a:off x="5618376" y="6299802"/>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 2005 David T. Olson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http://</a:t>
            </a:r>
            <a:r>
              <a:rPr kumimoji="0" lang="en-US" altLang="en-US" sz="1400" b="1" i="0" u="none" strike="noStrike" kern="0" cap="none" spc="0" normalizeH="0" baseline="0" noProof="0" dirty="0" err="1">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www.theamericanchurch.org</a:t>
            </a:r>
            <a:endParaRPr kumimoji="0" lang="en-US" altLang="en-US" sz="14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714655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99B53719-0DD9-C747-8E59-50DDA893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4F4E649F-6A42-B747-B66A-E9236B24F125}"/>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What is your </a:t>
            </a:r>
            <a:b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br>
            <a:r>
              <a:rPr lang="en-US" altLang="ja-JP"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"fruit that will last"?</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5BEC236C-8933-394D-8CF2-76BE2EB8156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12</a:t>
            </a:r>
            <a:endParaRPr lang="en-US">
              <a:cs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900">
                <a:solidFill>
                  <a:srgbClr val="FFFFFF"/>
                </a:solidFill>
                <a:latin typeface="宋体" charset="0"/>
                <a:ea typeface="宋体" charset="0"/>
                <a:cs typeface="宋体" charset="0"/>
                <a:sym typeface="宋体" charset="0"/>
              </a:rPr>
              <a:t>把我们迁到祂爱子的国里，</a:t>
            </a:r>
            <a:endParaRPr lang="en-US">
              <a:cs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600">
                <a:solidFill>
                  <a:srgbClr val="FFFFFF"/>
                </a:solidFill>
                <a:latin typeface="宋体" charset="0"/>
                <a:ea typeface="宋体" charset="0"/>
                <a:cs typeface="宋体" charset="0"/>
                <a:sym typeface="宋体" charset="0"/>
              </a:rPr>
              <a:t>我们在爱子里得蒙救赎，罪过得以赦免。</a:t>
            </a:r>
            <a:endParaRPr lang="en-US" sz="2600" b="1">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en-US" sz="2600">
                <a:solidFill>
                  <a:srgbClr val="FFFFFF"/>
                </a:solidFill>
                <a:latin typeface="宋体" charset="0"/>
                <a:ea typeface="宋体" charset="0"/>
                <a:cs typeface="宋体" charset="0"/>
                <a:sym typeface="宋体" charset="0"/>
              </a:rPr>
              <a:t>(</a:t>
            </a:r>
            <a:r>
              <a:rPr lang="ja-JP" altLang="en-US" sz="1800">
                <a:solidFill>
                  <a:srgbClr val="FFFFFF"/>
                </a:solidFill>
                <a:latin typeface="SimHei" charset="0"/>
                <a:cs typeface="SimHei" charset="0"/>
                <a:sym typeface="SimHei" charset="0"/>
              </a:rPr>
              <a:t>歌罗西书</a:t>
            </a:r>
            <a:r>
              <a:rPr lang="en-US" sz="1800">
                <a:solidFill>
                  <a:srgbClr val="FFFFFF"/>
                </a:solidFill>
                <a:latin typeface="SimHei" charset="0"/>
                <a:cs typeface="SimHei" charset="0"/>
                <a:sym typeface="SimHei" charset="0"/>
              </a:rPr>
              <a:t>1:13-14)</a:t>
            </a:r>
            <a:endParaRPr lang="en-US">
              <a:cs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defRPr/>
            </a:pPr>
            <a:r>
              <a:rPr lang="ja-JP" altLang="en-US" sz="2800">
                <a:solidFill>
                  <a:srgbClr val="FFFFFF"/>
                </a:solidFill>
                <a:latin typeface="宋体" charset="0"/>
                <a:ea typeface="宋体" charset="0"/>
                <a:cs typeface="宋体" charset="0"/>
                <a:sym typeface="宋体" charset="0"/>
              </a:rPr>
              <a:t>祂救了我们脱离黑暗的权势，</a:t>
            </a:r>
            <a:endParaRPr lang="en-US">
              <a:cs typeface="Helvetica" charset="0"/>
            </a:endParaRPr>
          </a:p>
        </p:txBody>
      </p:sp>
      <p:sp>
        <p:nvSpPr>
          <p:cNvPr id="2" name="Title 1"/>
          <p:cNvSpPr>
            <a:spLocks noGrp="1"/>
          </p:cNvSpPr>
          <p:nvPr>
            <p:ph type="title"/>
          </p:nvPr>
        </p:nvSpPr>
        <p:spPr>
          <a:xfrm>
            <a:off x="0" y="260350"/>
            <a:ext cx="9144000" cy="1323975"/>
          </a:xfrm>
        </p:spPr>
        <p:txBody>
          <a:bodyPr/>
          <a:lstStyle/>
          <a:p>
            <a:pPr>
              <a:defRPr/>
            </a:pPr>
            <a:r>
              <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Church as a Kingdom</a:t>
            </a:r>
            <a:endParaRPr lang="en-US" sz="4400" dirty="0"/>
          </a:p>
        </p:txBody>
      </p:sp>
    </p:spTree>
    <p:extLst>
      <p:ext uri="{BB962C8B-B14F-4D97-AF65-F5344CB8AC3E}">
        <p14:creationId xmlns:p14="http://schemas.microsoft.com/office/powerpoint/2010/main" val="812087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F335FF5-2503-6647-8794-7E2D7E739A04}"/>
              </a:ext>
            </a:extLst>
          </p:cNvPr>
          <p:cNvSpPr>
            <a:spLocks noGrp="1" noRot="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The Church as a Household/Family (Eph. 2:19)</a:t>
            </a:r>
          </a:p>
        </p:txBody>
      </p:sp>
      <p:pic>
        <p:nvPicPr>
          <p:cNvPr id="214018" name="Picture 4" descr="HOushold0001">
            <a:extLst>
              <a:ext uri="{FF2B5EF4-FFF2-40B4-BE49-F238E27FC236}">
                <a16:creationId xmlns:a16="http://schemas.microsoft.com/office/drawing/2014/main" id="{0B5A4714-D012-AE46-9EC1-7832F2624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0"/>
          <a:stretch>
            <a:fillRect/>
          </a:stretch>
        </p:blipFill>
        <p:spPr bwMode="auto">
          <a:xfrm>
            <a:off x="304800" y="1731963"/>
            <a:ext cx="84582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a:extLst>
              <a:ext uri="{FF2B5EF4-FFF2-40B4-BE49-F238E27FC236}">
                <a16:creationId xmlns:a16="http://schemas.microsoft.com/office/drawing/2014/main" id="{A66EFB2E-C3A6-494E-8E18-168D1F5B2B4E}"/>
              </a:ext>
            </a:extLst>
          </p:cNvPr>
          <p:cNvSpPr txBox="1">
            <a:spLocks noChangeArrowheads="1"/>
          </p:cNvSpPr>
          <p:nvPr/>
        </p:nvSpPr>
        <p:spPr bwMode="auto">
          <a:xfrm>
            <a:off x="8534400" y="76200"/>
            <a:ext cx="527050"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a:ea typeface="ＭＳ Ｐゴシック" charset="-128"/>
                <a:cs typeface="Arial"/>
              </a:rPr>
              <a:t>15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5" name="Rectangle 4">
            <a:extLst>
              <a:ext uri="{FF2B5EF4-FFF2-40B4-BE49-F238E27FC236}">
                <a16:creationId xmlns:a16="http://schemas.microsoft.com/office/drawing/2014/main" id="{E12E5FB6-26A0-2E45-B655-341FA92328D8}"/>
              </a:ext>
            </a:extLst>
          </p:cNvPr>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latin typeface="Times New Roman" panose="02020603050405020304" pitchFamily="18" charset="0"/>
            </a:endParaRPr>
          </a:p>
        </p:txBody>
      </p:sp>
      <p:pic>
        <p:nvPicPr>
          <p:cNvPr id="216066" name="Picture 3" descr="animation_01.gif">
            <a:extLst>
              <a:ext uri="{FF2B5EF4-FFF2-40B4-BE49-F238E27FC236}">
                <a16:creationId xmlns:a16="http://schemas.microsoft.com/office/drawing/2014/main" id="{EE341708-B704-294E-834D-8FF7171CF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9388"/>
            <a:ext cx="540861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2">
            <a:extLst>
              <a:ext uri="{FF2B5EF4-FFF2-40B4-BE49-F238E27FC236}">
                <a16:creationId xmlns:a16="http://schemas.microsoft.com/office/drawing/2014/main" id="{887AB33A-99A6-BE45-9700-EFAB61E4474A}"/>
              </a:ext>
            </a:extLst>
          </p:cNvPr>
          <p:cNvSpPr>
            <a:spLocks noGrp="1" noChangeArrowheads="1"/>
          </p:cNvSpPr>
          <p:nvPr>
            <p:ph type="title" idx="4294967295"/>
          </p:nvPr>
        </p:nvSpPr>
        <p:spPr>
          <a:xfrm>
            <a:off x="76200" y="-76200"/>
            <a:ext cx="3657600" cy="838200"/>
          </a:xfrm>
        </p:spPr>
        <p:txBody>
          <a:bodyPr/>
          <a:lstStyle/>
          <a:p>
            <a:r>
              <a:rPr lang="en-US" altLang="en-US" sz="4800">
                <a:effectLst>
                  <a:outerShdw blurRad="38100" dist="38100" dir="2700000" algn="tl">
                    <a:srgbClr val="000000"/>
                  </a:outerShdw>
                </a:effectLst>
                <a:latin typeface="Arial" panose="020B0604020202020204" pitchFamily="34" charset="0"/>
                <a:ea typeface="ＭＳ Ｐゴシック" panose="020B0600070205080204" pitchFamily="34" charset="-128"/>
              </a:rPr>
              <a:t>Summary</a:t>
            </a:r>
          </a:p>
        </p:txBody>
      </p:sp>
      <p:sp>
        <p:nvSpPr>
          <p:cNvPr id="216068" name="TextBox 6">
            <a:extLst>
              <a:ext uri="{FF2B5EF4-FFF2-40B4-BE49-F238E27FC236}">
                <a16:creationId xmlns:a16="http://schemas.microsoft.com/office/drawing/2014/main" id="{C0484BE0-6605-8340-9F9B-659312ACDA70}"/>
              </a:ext>
            </a:extLst>
          </p:cNvPr>
          <p:cNvSpPr txBox="1">
            <a:spLocks noChangeArrowheads="1"/>
          </p:cNvSpPr>
          <p:nvPr/>
        </p:nvSpPr>
        <p:spPr bwMode="auto">
          <a:xfrm>
            <a:off x="76200" y="762000"/>
            <a:ext cx="3657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ja-JP" b="1"/>
              <a:t>"Every biblical metaphor of the church, without exception, emphasizes its </a:t>
            </a:r>
            <a:r>
              <a:rPr lang="en-US" altLang="ja-JP" b="1">
                <a:solidFill>
                  <a:srgbClr val="0000FF"/>
                </a:solidFill>
              </a:rPr>
              <a:t>unity</a:t>
            </a:r>
            <a:r>
              <a:rPr lang="en-US" altLang="ja-JP" b="1"/>
              <a:t>.  The church is </a:t>
            </a:r>
            <a:r>
              <a:rPr lang="en-US" altLang="ja-JP" b="1">
                <a:solidFill>
                  <a:srgbClr val="0000FF"/>
                </a:solidFill>
              </a:rPr>
              <a:t>one </a:t>
            </a:r>
            <a:r>
              <a:rPr lang="en-US" altLang="ja-JP" b="1"/>
              <a:t>bride with </a:t>
            </a:r>
            <a:r>
              <a:rPr lang="en-US" altLang="ja-JP" b="1">
                <a:solidFill>
                  <a:srgbClr val="0000FF"/>
                </a:solidFill>
              </a:rPr>
              <a:t>one </a:t>
            </a:r>
            <a:r>
              <a:rPr lang="en-US" altLang="ja-JP" b="1"/>
              <a:t>husband; </a:t>
            </a:r>
            <a:r>
              <a:rPr lang="en-US" altLang="ja-JP" b="1">
                <a:solidFill>
                  <a:srgbClr val="0000FF"/>
                </a:solidFill>
              </a:rPr>
              <a:t>one </a:t>
            </a:r>
            <a:r>
              <a:rPr lang="en-US" altLang="ja-JP" b="1"/>
              <a:t>flock with </a:t>
            </a:r>
            <a:r>
              <a:rPr lang="en-US" altLang="ja-JP" b="1">
                <a:solidFill>
                  <a:srgbClr val="0000FF"/>
                </a:solidFill>
              </a:rPr>
              <a:t>one </a:t>
            </a:r>
            <a:r>
              <a:rPr lang="en-US" altLang="ja-JP" b="1"/>
              <a:t>shepherd; </a:t>
            </a:r>
            <a:r>
              <a:rPr lang="en-US" altLang="ja-JP" b="1">
                <a:solidFill>
                  <a:srgbClr val="0000FF"/>
                </a:solidFill>
              </a:rPr>
              <a:t>one </a:t>
            </a:r>
            <a:r>
              <a:rPr lang="en-US" altLang="ja-JP" b="1"/>
              <a:t>set of branches on </a:t>
            </a:r>
            <a:r>
              <a:rPr lang="en-US" altLang="ja-JP" b="1">
                <a:solidFill>
                  <a:srgbClr val="0000FF"/>
                </a:solidFill>
              </a:rPr>
              <a:t>one </a:t>
            </a:r>
            <a:r>
              <a:rPr lang="en-US" altLang="ja-JP" b="1"/>
              <a:t>vine; </a:t>
            </a:r>
            <a:r>
              <a:rPr lang="en-US" altLang="ja-JP" b="1">
                <a:solidFill>
                  <a:srgbClr val="0000FF"/>
                </a:solidFill>
              </a:rPr>
              <a:t>one </a:t>
            </a:r>
            <a:r>
              <a:rPr lang="en-US" altLang="ja-JP" b="1"/>
              <a:t>kingdom with </a:t>
            </a:r>
            <a:r>
              <a:rPr lang="en-US" altLang="ja-JP" b="1">
                <a:solidFill>
                  <a:srgbClr val="0000FF"/>
                </a:solidFill>
              </a:rPr>
              <a:t>one </a:t>
            </a:r>
            <a:r>
              <a:rPr lang="en-US" altLang="ja-JP" b="1"/>
              <a:t>king; </a:t>
            </a:r>
            <a:r>
              <a:rPr lang="en-US" altLang="ja-JP" b="1">
                <a:solidFill>
                  <a:srgbClr val="0000FF"/>
                </a:solidFill>
              </a:rPr>
              <a:t>one </a:t>
            </a:r>
            <a:r>
              <a:rPr lang="en-US" altLang="ja-JP" b="1"/>
              <a:t>family with </a:t>
            </a:r>
            <a:r>
              <a:rPr lang="en-US" altLang="ja-JP" b="1">
                <a:solidFill>
                  <a:srgbClr val="0000FF"/>
                </a:solidFill>
              </a:rPr>
              <a:t>one </a:t>
            </a:r>
            <a:r>
              <a:rPr lang="en-US" altLang="ja-JP" b="1"/>
              <a:t>father; </a:t>
            </a:r>
            <a:r>
              <a:rPr lang="en-US" altLang="ja-JP" b="1">
                <a:solidFill>
                  <a:srgbClr val="0000FF"/>
                </a:solidFill>
              </a:rPr>
              <a:t>one </a:t>
            </a:r>
            <a:r>
              <a:rPr lang="en-US" altLang="ja-JP" b="1"/>
              <a:t>building with </a:t>
            </a:r>
            <a:r>
              <a:rPr lang="en-US" altLang="ja-JP" b="1">
                <a:solidFill>
                  <a:srgbClr val="0000FF"/>
                </a:solidFill>
              </a:rPr>
              <a:t>one </a:t>
            </a:r>
            <a:r>
              <a:rPr lang="en-US" altLang="ja-JP" b="1"/>
              <a:t>foundation; </a:t>
            </a:r>
            <a:r>
              <a:rPr lang="en-US" altLang="ja-JP" b="1">
                <a:solidFill>
                  <a:srgbClr val="0000FF"/>
                </a:solidFill>
              </a:rPr>
              <a:t>one </a:t>
            </a:r>
            <a:r>
              <a:rPr lang="en-US" altLang="ja-JP" b="1"/>
              <a:t>body with </a:t>
            </a:r>
            <a:r>
              <a:rPr lang="en-US" altLang="ja-JP" b="1">
                <a:solidFill>
                  <a:srgbClr val="0000FF"/>
                </a:solidFill>
              </a:rPr>
              <a:t>one </a:t>
            </a:r>
            <a:r>
              <a:rPr lang="en-US" altLang="ja-JP" b="1"/>
              <a:t>head, Jesus Christ."</a:t>
            </a:r>
            <a:endParaRPr lang="en-US" altLang="en-US" b="1">
              <a:solidFill>
                <a:srgbClr val="000000"/>
              </a:solidFill>
            </a:endParaRPr>
          </a:p>
        </p:txBody>
      </p:sp>
      <p:sp>
        <p:nvSpPr>
          <p:cNvPr id="216069" name="TextBox 6">
            <a:extLst>
              <a:ext uri="{FF2B5EF4-FFF2-40B4-BE49-F238E27FC236}">
                <a16:creationId xmlns:a16="http://schemas.microsoft.com/office/drawing/2014/main" id="{59A0D06F-5B13-5D4B-8E5A-7109A73B4CA9}"/>
              </a:ext>
            </a:extLst>
          </p:cNvPr>
          <p:cNvSpPr txBox="1">
            <a:spLocks noChangeArrowheads="1"/>
          </p:cNvSpPr>
          <p:nvPr/>
        </p:nvSpPr>
        <p:spPr bwMode="auto">
          <a:xfrm>
            <a:off x="3505200" y="6073775"/>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b="1"/>
              <a:t>John MacArthur, </a:t>
            </a:r>
            <a:r>
              <a:rPr lang="en-US" altLang="en-US" sz="1800" b="1" i="1"/>
              <a:t>The Church: The Body of Christ </a:t>
            </a:r>
            <a:r>
              <a:rPr lang="en-US" altLang="en-US" sz="1800" b="1"/>
              <a:t>(Grand Rapids: Zondervan, 1973), 19. </a:t>
            </a:r>
            <a:endParaRPr lang="en-US" altLang="en-US"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6" presetClass="entr" presetSubtype="0" fill="hold" grpId="0" nodeType="withEffect">
                                  <p:stCondLst>
                                    <p:cond delay="0"/>
                                  </p:stCondLst>
                                  <p:childTnLst>
                                    <p:set>
                                      <p:cBhvr>
                                        <p:cTn id="6" dur="1" fill="hold">
                                          <p:stCondLst>
                                            <p:cond delay="0"/>
                                          </p:stCondLst>
                                        </p:cTn>
                                        <p:tgtEl>
                                          <p:spTgt spid="254978"/>
                                        </p:tgtEl>
                                        <p:attrNameLst>
                                          <p:attrName>style.visibility</p:attrName>
                                        </p:attrNameLst>
                                      </p:cBhvr>
                                      <p:to>
                                        <p:strVal val="visible"/>
                                      </p:to>
                                    </p:set>
                                    <p:anim by="(-#ppt_w*2)" calcmode="lin" valueType="num">
                                      <p:cBhvr rctx="PPT">
                                        <p:cTn id="7" dur="500" autoRev="1" fill="hold">
                                          <p:stCondLst>
                                            <p:cond delay="0"/>
                                          </p:stCondLst>
                                        </p:cTn>
                                        <p:tgtEl>
                                          <p:spTgt spid="254978"/>
                                        </p:tgtEl>
                                        <p:attrNameLst>
                                          <p:attrName>ppt_w</p:attrName>
                                        </p:attrNameLst>
                                      </p:cBhvr>
                                    </p:anim>
                                    <p:anim by="(#ppt_w*0.50)" calcmode="lin" valueType="num">
                                      <p:cBhvr>
                                        <p:cTn id="8" dur="500" decel="50000" autoRev="1" fill="hold">
                                          <p:stCondLst>
                                            <p:cond delay="0"/>
                                          </p:stCondLst>
                                        </p:cTn>
                                        <p:tgtEl>
                                          <p:spTgt spid="254978"/>
                                        </p:tgtEl>
                                        <p:attrNameLst>
                                          <p:attrName>ppt_x</p:attrName>
                                        </p:attrNameLst>
                                      </p:cBhvr>
                                    </p:anim>
                                    <p:anim from="(-#ppt_h/2)" to="(#ppt_y)" calcmode="lin" valueType="num">
                                      <p:cBhvr>
                                        <p:cTn id="9" dur="1000" fill="hold">
                                          <p:stCondLst>
                                            <p:cond delay="0"/>
                                          </p:stCondLst>
                                        </p:cTn>
                                        <p:tgtEl>
                                          <p:spTgt spid="254978"/>
                                        </p:tgtEl>
                                        <p:attrNameLst>
                                          <p:attrName>ppt_y</p:attrName>
                                        </p:attrNameLst>
                                      </p:cBhvr>
                                    </p:anim>
                                    <p:animRot by="21600000">
                                      <p:cBhvr>
                                        <p:cTn id="10" dur="1000" fill="hold">
                                          <p:stCondLst>
                                            <p:cond delay="0"/>
                                          </p:stCondLst>
                                        </p:cTn>
                                        <p:tgtEl>
                                          <p:spTgt spid="2549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5A7D9AD7-EDD9-FD4C-8DAD-C2705D9B6245}"/>
              </a:ext>
            </a:extLst>
          </p:cNvPr>
          <p:cNvSpPr>
            <a:spLocks noChangeArrowheads="1"/>
          </p:cNvSpPr>
          <p:nvPr/>
        </p:nvSpPr>
        <p:spPr bwMode="auto">
          <a:xfrm>
            <a:off x="0" y="914400"/>
            <a:ext cx="4572000" cy="4419600"/>
          </a:xfrm>
          <a:prstGeom prst="ellipse">
            <a:avLst/>
          </a:prstGeom>
          <a:solidFill>
            <a:srgbClr val="660066"/>
          </a:solidFill>
          <a:ln w="57150">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4" name="Text Box 4">
            <a:extLst>
              <a:ext uri="{FF2B5EF4-FFF2-40B4-BE49-F238E27FC236}">
                <a16:creationId xmlns:a16="http://schemas.microsoft.com/office/drawing/2014/main" id="{8078B972-C514-4E4B-B984-4B741979D470}"/>
              </a:ext>
            </a:extLst>
          </p:cNvPr>
          <p:cNvSpPr txBox="1">
            <a:spLocks noChangeArrowheads="1"/>
          </p:cNvSpPr>
          <p:nvPr/>
        </p:nvSpPr>
        <p:spPr bwMode="auto">
          <a:xfrm>
            <a:off x="1143000" y="1524000"/>
            <a:ext cx="22098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WORSHIP</a:t>
            </a:r>
            <a:br>
              <a:rPr lang="en-US" b="1" dirty="0">
                <a:solidFill>
                  <a:srgbClr val="FFFF66"/>
                </a:solidFill>
                <a:latin typeface="Arial" pitchFamily="-105" charset="0"/>
                <a:ea typeface="ＭＳ Ｐゴシック" pitchFamily="-105" charset="-128"/>
                <a:cs typeface="ＭＳ Ｐゴシック" pitchFamily="-105" charset="-128"/>
              </a:rPr>
            </a:br>
            <a:r>
              <a:rPr lang="en-US" b="1" dirty="0">
                <a:solidFill>
                  <a:srgbClr val="FFFF66"/>
                </a:solidFill>
                <a:latin typeface="Arial" pitchFamily="-105" charset="0"/>
                <a:ea typeface="ＭＳ Ｐゴシック" pitchFamily="-105" charset="-128"/>
                <a:cs typeface="ＭＳ Ｐゴシック" pitchFamily="-105" charset="-128"/>
              </a:rPr>
              <a:t>To Christ</a:t>
            </a:r>
          </a:p>
        </p:txBody>
      </p:sp>
      <p:sp>
        <p:nvSpPr>
          <p:cNvPr id="640006" name="Oval 6">
            <a:extLst>
              <a:ext uri="{FF2B5EF4-FFF2-40B4-BE49-F238E27FC236}">
                <a16:creationId xmlns:a16="http://schemas.microsoft.com/office/drawing/2014/main" id="{D2B010D8-912C-5A44-BD33-B610342AB42C}"/>
              </a:ext>
            </a:extLst>
          </p:cNvPr>
          <p:cNvSpPr>
            <a:spLocks noChangeArrowheads="1"/>
          </p:cNvSpPr>
          <p:nvPr/>
        </p:nvSpPr>
        <p:spPr bwMode="auto">
          <a:xfrm>
            <a:off x="4495800" y="990600"/>
            <a:ext cx="4572000" cy="4419600"/>
          </a:xfrm>
          <a:prstGeom prst="ellipse">
            <a:avLst/>
          </a:prstGeom>
          <a:solidFill>
            <a:srgbClr val="191966"/>
          </a:solidFill>
          <a:ln w="57150">
            <a:solidFill>
              <a:srgbClr val="C9C4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7" name="Text Box 7">
            <a:extLst>
              <a:ext uri="{FF2B5EF4-FFF2-40B4-BE49-F238E27FC236}">
                <a16:creationId xmlns:a16="http://schemas.microsoft.com/office/drawing/2014/main" id="{BB80F09C-990B-9547-9F0C-8E75AE375DF1}"/>
              </a:ext>
            </a:extLst>
          </p:cNvPr>
          <p:cNvSpPr txBox="1">
            <a:spLocks noChangeArrowheads="1"/>
          </p:cNvSpPr>
          <p:nvPr/>
        </p:nvSpPr>
        <p:spPr bwMode="auto">
          <a:xfrm>
            <a:off x="5334000" y="1524000"/>
            <a:ext cx="31242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9" name="Oval 9">
            <a:extLst>
              <a:ext uri="{FF2B5EF4-FFF2-40B4-BE49-F238E27FC236}">
                <a16:creationId xmlns:a16="http://schemas.microsoft.com/office/drawing/2014/main" id="{76A1434E-6EFF-5340-8BAF-AA824968350E}"/>
              </a:ext>
            </a:extLst>
          </p:cNvPr>
          <p:cNvSpPr>
            <a:spLocks noChangeArrowheads="1"/>
          </p:cNvSpPr>
          <p:nvPr/>
        </p:nvSpPr>
        <p:spPr bwMode="auto">
          <a:xfrm>
            <a:off x="2362200" y="2514600"/>
            <a:ext cx="4572000" cy="4419600"/>
          </a:xfrm>
          <a:prstGeom prst="ellipse">
            <a:avLst/>
          </a:prstGeom>
          <a:solidFill>
            <a:srgbClr val="1D3A00"/>
          </a:solidFill>
          <a:ln w="57150">
            <a:solidFill>
              <a:srgbClr val="00FF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10" name="Text Box 10">
            <a:extLst>
              <a:ext uri="{FF2B5EF4-FFF2-40B4-BE49-F238E27FC236}">
                <a16:creationId xmlns:a16="http://schemas.microsoft.com/office/drawing/2014/main" id="{3D377E36-C2CF-054E-A303-636A09CC49FF}"/>
              </a:ext>
            </a:extLst>
          </p:cNvPr>
          <p:cNvSpPr txBox="1">
            <a:spLocks noChangeArrowheads="1"/>
          </p:cNvSpPr>
          <p:nvPr/>
        </p:nvSpPr>
        <p:spPr bwMode="auto">
          <a:xfrm>
            <a:off x="3352800" y="3276600"/>
            <a:ext cx="273843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FFFFFF"/>
                </a:solidFill>
                <a:latin typeface="Arial" pitchFamily="-105" charset="0"/>
                <a:ea typeface="ＭＳ Ｐゴシック" pitchFamily="-105" charset="-128"/>
                <a:cs typeface="ＭＳ Ｐゴシック" pitchFamily="-105" charset="-128"/>
              </a:rPr>
              <a:t>MULTIPLICATION</a:t>
            </a:r>
            <a:br>
              <a:rPr lang="en-US" b="1" dirty="0">
                <a:solidFill>
                  <a:srgbClr val="FFFFFF"/>
                </a:solidFill>
                <a:latin typeface="Arial" pitchFamily="-105" charset="0"/>
                <a:ea typeface="ＭＳ Ｐゴシック" pitchFamily="-105" charset="-128"/>
                <a:cs typeface="ＭＳ Ｐゴシック" pitchFamily="-105" charset="-128"/>
              </a:rPr>
            </a:br>
            <a:r>
              <a:rPr lang="en-US" b="1" dirty="0">
                <a:solidFill>
                  <a:srgbClr val="FFFFFF"/>
                </a:solidFill>
                <a:latin typeface="Arial" pitchFamily="-105" charset="0"/>
                <a:ea typeface="ＭＳ Ｐゴシック" pitchFamily="-105" charset="-128"/>
                <a:cs typeface="ＭＳ Ｐゴシック" pitchFamily="-105" charset="-128"/>
              </a:rPr>
              <a:t>To Unbelievers</a:t>
            </a:r>
          </a:p>
        </p:txBody>
      </p:sp>
      <p:sp>
        <p:nvSpPr>
          <p:cNvPr id="640011" name="Text Box 11">
            <a:extLst>
              <a:ext uri="{FF2B5EF4-FFF2-40B4-BE49-F238E27FC236}">
                <a16:creationId xmlns:a16="http://schemas.microsoft.com/office/drawing/2014/main" id="{31DA3B57-95D1-B94F-B506-8F938DEC69BD}"/>
              </a:ext>
            </a:extLst>
          </p:cNvPr>
          <p:cNvSpPr txBox="1">
            <a:spLocks noChangeArrowheads="1"/>
          </p:cNvSpPr>
          <p:nvPr/>
        </p:nvSpPr>
        <p:spPr bwMode="auto">
          <a:xfrm>
            <a:off x="3581400" y="4648200"/>
            <a:ext cx="2286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FF"/>
                </a:solidFill>
                <a:latin typeface="Arial" pitchFamily="-105" charset="0"/>
                <a:ea typeface="ＭＳ Ｐゴシック" pitchFamily="-105" charset="-128"/>
                <a:cs typeface="ＭＳ Ｐゴシック" pitchFamily="-105" charset="-128"/>
              </a:rPr>
              <a:t>How well is your church growing numerically?</a:t>
            </a:r>
          </a:p>
        </p:txBody>
      </p:sp>
      <p:sp>
        <p:nvSpPr>
          <p:cNvPr id="640002" name="Rectangle 2">
            <a:extLst>
              <a:ext uri="{FF2B5EF4-FFF2-40B4-BE49-F238E27FC236}">
                <a16:creationId xmlns:a16="http://schemas.microsoft.com/office/drawing/2014/main" id="{4B52A932-B41C-3F4A-87A7-9424AF3EFC42}"/>
              </a:ext>
            </a:extLst>
          </p:cNvPr>
          <p:cNvSpPr>
            <a:spLocks noGrp="1" noChangeArrowheads="1"/>
          </p:cNvSpPr>
          <p:nvPr>
            <p:ph type="title" idx="4294967295"/>
          </p:nvPr>
        </p:nvSpPr>
        <p:spPr>
          <a:xfrm>
            <a:off x="152400" y="228600"/>
            <a:ext cx="8915400" cy="7620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charset="0"/>
                <a:ea typeface="ＭＳ Ｐゴシック" charset="0"/>
                <a:cs typeface="ＭＳ Ｐゴシック" charset="0"/>
              </a:rPr>
              <a:t>How is Your Church in the Three Purposes?</a:t>
            </a:r>
          </a:p>
        </p:txBody>
      </p:sp>
      <p:sp>
        <p:nvSpPr>
          <p:cNvPr id="14" name="Text Box 8">
            <a:extLst>
              <a:ext uri="{FF2B5EF4-FFF2-40B4-BE49-F238E27FC236}">
                <a16:creationId xmlns:a16="http://schemas.microsoft.com/office/drawing/2014/main" id="{F31710CC-75DF-3047-B564-0926A78C2E4B}"/>
              </a:ext>
            </a:extLst>
          </p:cNvPr>
          <p:cNvSpPr txBox="1">
            <a:spLocks noChangeArrowheads="1"/>
          </p:cNvSpPr>
          <p:nvPr/>
        </p:nvSpPr>
        <p:spPr bwMode="auto">
          <a:xfrm>
            <a:off x="6629400" y="2590800"/>
            <a:ext cx="2286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How well are the believers ministering to one another?</a:t>
            </a:r>
          </a:p>
        </p:txBody>
      </p:sp>
      <p:sp>
        <p:nvSpPr>
          <p:cNvPr id="218123" name="Text Box 14">
            <a:extLst>
              <a:ext uri="{FF2B5EF4-FFF2-40B4-BE49-F238E27FC236}">
                <a16:creationId xmlns:a16="http://schemas.microsoft.com/office/drawing/2014/main" id="{1FD694BE-B063-CE4C-8E4A-9DF98D4DC0FD}"/>
              </a:ext>
            </a:extLst>
          </p:cNvPr>
          <p:cNvSpPr txBox="1">
            <a:spLocks noChangeArrowheads="1"/>
          </p:cNvSpPr>
          <p:nvPr/>
        </p:nvSpPr>
        <p:spPr bwMode="auto">
          <a:xfrm>
            <a:off x="8534400" y="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
        <p:nvSpPr>
          <p:cNvPr id="640005" name="Text Box 5">
            <a:extLst>
              <a:ext uri="{FF2B5EF4-FFF2-40B4-BE49-F238E27FC236}">
                <a16:creationId xmlns:a16="http://schemas.microsoft.com/office/drawing/2014/main" id="{79CA0CB9-371F-6544-9B70-128E780DCF73}"/>
              </a:ext>
            </a:extLst>
          </p:cNvPr>
          <p:cNvSpPr txBox="1">
            <a:spLocks noChangeArrowheads="1"/>
          </p:cNvSpPr>
          <p:nvPr/>
        </p:nvSpPr>
        <p:spPr bwMode="auto">
          <a:xfrm>
            <a:off x="0" y="2590800"/>
            <a:ext cx="2709863" cy="19383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Is your church body giving God his worth or just attending services?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5"/>
                                        </p:tgtEl>
                                        <p:attrNameLst>
                                          <p:attrName>style.visibility</p:attrName>
                                        </p:attrNameLst>
                                      </p:cBhvr>
                                      <p:to>
                                        <p:strVal val="visible"/>
                                      </p:to>
                                    </p:set>
                                    <p:anim calcmode="lin" valueType="num">
                                      <p:cBhvr>
                                        <p:cTn id="20" dur="1000" fill="hold"/>
                                        <p:tgtEl>
                                          <p:spTgt spid="640005"/>
                                        </p:tgtEl>
                                        <p:attrNameLst>
                                          <p:attrName>ppt_w</p:attrName>
                                        </p:attrNameLst>
                                      </p:cBhvr>
                                      <p:tavLst>
                                        <p:tav tm="0">
                                          <p:val>
                                            <p:strVal val="#ppt_w+.3"/>
                                          </p:val>
                                        </p:tav>
                                        <p:tav tm="100000">
                                          <p:val>
                                            <p:strVal val="#ppt_w"/>
                                          </p:val>
                                        </p:tav>
                                      </p:tavLst>
                                    </p:anim>
                                    <p:anim calcmode="lin" valueType="num">
                                      <p:cBhvr>
                                        <p:cTn id="21" dur="1000" fill="hold"/>
                                        <p:tgtEl>
                                          <p:spTgt spid="640005"/>
                                        </p:tgtEl>
                                        <p:attrNameLst>
                                          <p:attrName>ppt_h</p:attrName>
                                        </p:attrNameLst>
                                      </p:cBhvr>
                                      <p:tavLst>
                                        <p:tav tm="0">
                                          <p:val>
                                            <p:strVal val="#ppt_h"/>
                                          </p:val>
                                        </p:tav>
                                        <p:tav tm="100000">
                                          <p:val>
                                            <p:strVal val="#ppt_h"/>
                                          </p:val>
                                        </p:tav>
                                      </p:tavLst>
                                    </p:anim>
                                    <p:animEffect transition="in" filter="fade">
                                      <p:cBhvr>
                                        <p:cTn id="22" dur="1000"/>
                                        <p:tgtEl>
                                          <p:spTgt spid="6400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640007"/>
                                        </p:tgtEl>
                                        <p:attrNameLst>
                                          <p:attrName>style.visibility</p:attrName>
                                        </p:attrNameLst>
                                      </p:cBhvr>
                                      <p:to>
                                        <p:strVal val="visible"/>
                                      </p:to>
                                    </p:set>
                                    <p:anim calcmode="lin" valueType="num">
                                      <p:cBhvr>
                                        <p:cTn id="27" dur="1000" fill="hold"/>
                                        <p:tgtEl>
                                          <p:spTgt spid="640007"/>
                                        </p:tgtEl>
                                        <p:attrNameLst>
                                          <p:attrName>ppt_w</p:attrName>
                                        </p:attrNameLst>
                                      </p:cBhvr>
                                      <p:tavLst>
                                        <p:tav tm="0">
                                          <p:val>
                                            <p:strVal val="#ppt_w+.3"/>
                                          </p:val>
                                        </p:tav>
                                        <p:tav tm="100000">
                                          <p:val>
                                            <p:strVal val="#ppt_w"/>
                                          </p:val>
                                        </p:tav>
                                      </p:tavLst>
                                    </p:anim>
                                    <p:anim calcmode="lin" valueType="num">
                                      <p:cBhvr>
                                        <p:cTn id="28" dur="1000" fill="hold"/>
                                        <p:tgtEl>
                                          <p:spTgt spid="640007"/>
                                        </p:tgtEl>
                                        <p:attrNameLst>
                                          <p:attrName>ppt_h</p:attrName>
                                        </p:attrNameLst>
                                      </p:cBhvr>
                                      <p:tavLst>
                                        <p:tav tm="0">
                                          <p:val>
                                            <p:strVal val="#ppt_h"/>
                                          </p:val>
                                        </p:tav>
                                        <p:tav tm="100000">
                                          <p:val>
                                            <p:strVal val="#ppt_h"/>
                                          </p:val>
                                        </p:tav>
                                      </p:tavLst>
                                    </p:anim>
                                    <p:animEffect transition="in" filter="fade">
                                      <p:cBhvr>
                                        <p:cTn id="29" dur="1000"/>
                                        <p:tgtEl>
                                          <p:spTgt spid="640007"/>
                                        </p:tgtEl>
                                      </p:cBhvr>
                                    </p:animEffect>
                                  </p:childTnLst>
                                </p:cTn>
                              </p:par>
                            </p:childTnLst>
                          </p:cTn>
                        </p:par>
                        <p:par>
                          <p:cTn id="30" fill="hold" nodeType="afterGroup">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640006"/>
                                        </p:tgtEl>
                                        <p:attrNameLst>
                                          <p:attrName>style.visibility</p:attrName>
                                        </p:attrNameLst>
                                      </p:cBhvr>
                                      <p:to>
                                        <p:strVal val="visible"/>
                                      </p:to>
                                    </p:set>
                                    <p:anim calcmode="lin" valueType="num">
                                      <p:cBhvr>
                                        <p:cTn id="33" dur="1000" fill="hold"/>
                                        <p:tgtEl>
                                          <p:spTgt spid="640006"/>
                                        </p:tgtEl>
                                        <p:attrNameLst>
                                          <p:attrName>ppt_w</p:attrName>
                                        </p:attrNameLst>
                                      </p:cBhvr>
                                      <p:tavLst>
                                        <p:tav tm="0">
                                          <p:val>
                                            <p:strVal val="#ppt_w+.3"/>
                                          </p:val>
                                        </p:tav>
                                        <p:tav tm="100000">
                                          <p:val>
                                            <p:strVal val="#ppt_w"/>
                                          </p:val>
                                        </p:tav>
                                      </p:tavLst>
                                    </p:anim>
                                    <p:anim calcmode="lin" valueType="num">
                                      <p:cBhvr>
                                        <p:cTn id="34" dur="1000" fill="hold"/>
                                        <p:tgtEl>
                                          <p:spTgt spid="640006"/>
                                        </p:tgtEl>
                                        <p:attrNameLst>
                                          <p:attrName>ppt_h</p:attrName>
                                        </p:attrNameLst>
                                      </p:cBhvr>
                                      <p:tavLst>
                                        <p:tav tm="0">
                                          <p:val>
                                            <p:strVal val="#ppt_h"/>
                                          </p:val>
                                        </p:tav>
                                        <p:tav tm="100000">
                                          <p:val>
                                            <p:strVal val="#ppt_h"/>
                                          </p:val>
                                        </p:tav>
                                      </p:tavLst>
                                    </p:anim>
                                    <p:animEffect transition="in" filter="fade">
                                      <p:cBhvr>
                                        <p:cTn id="35" dur="1000"/>
                                        <p:tgtEl>
                                          <p:spTgt spid="64000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640010"/>
                                        </p:tgtEl>
                                        <p:attrNameLst>
                                          <p:attrName>style.visibility</p:attrName>
                                        </p:attrNameLst>
                                      </p:cBhvr>
                                      <p:to>
                                        <p:strVal val="visible"/>
                                      </p:to>
                                    </p:set>
                                    <p:anim calcmode="lin" valueType="num">
                                      <p:cBhvr>
                                        <p:cTn id="47" dur="1000" fill="hold"/>
                                        <p:tgtEl>
                                          <p:spTgt spid="640010"/>
                                        </p:tgtEl>
                                        <p:attrNameLst>
                                          <p:attrName>ppt_w</p:attrName>
                                        </p:attrNameLst>
                                      </p:cBhvr>
                                      <p:tavLst>
                                        <p:tav tm="0">
                                          <p:val>
                                            <p:strVal val="#ppt_w+.3"/>
                                          </p:val>
                                        </p:tav>
                                        <p:tav tm="100000">
                                          <p:val>
                                            <p:strVal val="#ppt_w"/>
                                          </p:val>
                                        </p:tav>
                                      </p:tavLst>
                                    </p:anim>
                                    <p:anim calcmode="lin" valueType="num">
                                      <p:cBhvr>
                                        <p:cTn id="48" dur="1000" fill="hold"/>
                                        <p:tgtEl>
                                          <p:spTgt spid="640010"/>
                                        </p:tgtEl>
                                        <p:attrNameLst>
                                          <p:attrName>ppt_h</p:attrName>
                                        </p:attrNameLst>
                                      </p:cBhvr>
                                      <p:tavLst>
                                        <p:tav tm="0">
                                          <p:val>
                                            <p:strVal val="#ppt_h"/>
                                          </p:val>
                                        </p:tav>
                                        <p:tav tm="100000">
                                          <p:val>
                                            <p:strVal val="#ppt_h"/>
                                          </p:val>
                                        </p:tav>
                                      </p:tavLst>
                                    </p:anim>
                                    <p:animEffect transition="in" filter="fade">
                                      <p:cBhvr>
                                        <p:cTn id="49" dur="1000"/>
                                        <p:tgtEl>
                                          <p:spTgt spid="640010"/>
                                        </p:tgtEl>
                                      </p:cBhvr>
                                    </p:animEffect>
                                  </p:childTnLst>
                                </p:cTn>
                              </p:par>
                            </p:childTnLst>
                          </p:cTn>
                        </p:par>
                        <p:par>
                          <p:cTn id="50" fill="hold" nodeType="afterGroup">
                            <p:stCondLst>
                              <p:cond delay="1000"/>
                            </p:stCondLst>
                            <p:childTnLst>
                              <p:par>
                                <p:cTn id="51" presetID="50" presetClass="entr" presetSubtype="0" decel="100000" fill="hold" grpId="0" nodeType="afterEffect">
                                  <p:stCondLst>
                                    <p:cond delay="0"/>
                                  </p:stCondLst>
                                  <p:childTnLst>
                                    <p:set>
                                      <p:cBhvr>
                                        <p:cTn id="52" dur="1" fill="hold">
                                          <p:stCondLst>
                                            <p:cond delay="0"/>
                                          </p:stCondLst>
                                        </p:cTn>
                                        <p:tgtEl>
                                          <p:spTgt spid="640009"/>
                                        </p:tgtEl>
                                        <p:attrNameLst>
                                          <p:attrName>style.visibility</p:attrName>
                                        </p:attrNameLst>
                                      </p:cBhvr>
                                      <p:to>
                                        <p:strVal val="visible"/>
                                      </p:to>
                                    </p:set>
                                    <p:anim calcmode="lin" valueType="num">
                                      <p:cBhvr>
                                        <p:cTn id="53" dur="1000" fill="hold"/>
                                        <p:tgtEl>
                                          <p:spTgt spid="640009"/>
                                        </p:tgtEl>
                                        <p:attrNameLst>
                                          <p:attrName>ppt_w</p:attrName>
                                        </p:attrNameLst>
                                      </p:cBhvr>
                                      <p:tavLst>
                                        <p:tav tm="0">
                                          <p:val>
                                            <p:strVal val="#ppt_w+.3"/>
                                          </p:val>
                                        </p:tav>
                                        <p:tav tm="100000">
                                          <p:val>
                                            <p:strVal val="#ppt_w"/>
                                          </p:val>
                                        </p:tav>
                                      </p:tavLst>
                                    </p:anim>
                                    <p:anim calcmode="lin" valueType="num">
                                      <p:cBhvr>
                                        <p:cTn id="54" dur="1000" fill="hold"/>
                                        <p:tgtEl>
                                          <p:spTgt spid="640009"/>
                                        </p:tgtEl>
                                        <p:attrNameLst>
                                          <p:attrName>ppt_h</p:attrName>
                                        </p:attrNameLst>
                                      </p:cBhvr>
                                      <p:tavLst>
                                        <p:tav tm="0">
                                          <p:val>
                                            <p:strVal val="#ppt_h"/>
                                          </p:val>
                                        </p:tav>
                                        <p:tav tm="100000">
                                          <p:val>
                                            <p:strVal val="#ppt_h"/>
                                          </p:val>
                                        </p:tav>
                                      </p:tavLst>
                                    </p:anim>
                                    <p:animEffect transition="in" filter="fade">
                                      <p:cBhvr>
                                        <p:cTn id="55" dur="1000"/>
                                        <p:tgtEl>
                                          <p:spTgt spid="64000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6" grpId="0" animBg="1"/>
      <p:bldP spid="640007" grpId="0"/>
      <p:bldP spid="640009" grpId="0" animBg="1"/>
      <p:bldP spid="640010" grpId="0"/>
      <p:bldP spid="640011" grpId="0"/>
      <p:bldP spid="14" grpId="0"/>
      <p:bldP spid="640005"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2BA05293-23E6-F14C-984C-8CD9D55F3DF9}"/>
              </a:ext>
            </a:extLst>
          </p:cNvPr>
          <p:cNvGraphicFramePr>
            <a:graphicFrameLocks noGrp="1"/>
          </p:cNvGraphicFramePr>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What to do</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How to do it</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Absolutes</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a:solidFill>
                            <a:srgbClr val="FFFFFF"/>
                          </a:solidFill>
                          <a:effectLst>
                            <a:outerShdw blurRad="38100" dist="38100" dir="2700000" algn="tl">
                              <a:srgbClr val="000000">
                                <a:alpha val="43137"/>
                              </a:srgbClr>
                            </a:outerShdw>
                          </a:effectLst>
                          <a:latin typeface="Arial"/>
                          <a:ea typeface="Times"/>
                          <a:cs typeface="Arial"/>
                        </a:rPr>
                        <a:t>Non-absolutes</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Directives</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Methods</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Unchanging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Changing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Principles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Pattern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0162" name="Rectangle 1050">
            <a:extLst>
              <a:ext uri="{FF2B5EF4-FFF2-40B4-BE49-F238E27FC236}">
                <a16:creationId xmlns:a16="http://schemas.microsoft.com/office/drawing/2014/main" id="{FA1D51B1-1A8F-C34C-B948-957284D52B89}"/>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0163" name="Rectangle 1053">
            <a:extLst>
              <a:ext uri="{FF2B5EF4-FFF2-40B4-BE49-F238E27FC236}">
                <a16:creationId xmlns:a16="http://schemas.microsoft.com/office/drawing/2014/main" id="{7939362F-8492-124E-A1E4-9E50DB19F8DC}"/>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0164" name="Picture 5" descr="body_of_Christ2.jpg">
            <a:extLst>
              <a:ext uri="{FF2B5EF4-FFF2-40B4-BE49-F238E27FC236}">
                <a16:creationId xmlns:a16="http://schemas.microsoft.com/office/drawing/2014/main" id="{7B758C4E-2EB7-9842-AB32-427C62061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BF9ABA8C-6A20-7F4B-92F5-BC399B276961}"/>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4A08DC4B-DED3-1341-8FF6-445C5CD136AC}"/>
              </a:ext>
            </a:extLst>
          </p:cNvPr>
          <p:cNvGraphicFramePr>
            <a:graphicFrameLocks noGrp="1"/>
          </p:cNvGraphicFramePr>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Organism</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Organization</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Truth</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Tradition</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Learning</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Doing</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Instruction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Implementation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Vision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Process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2210" name="Rectangle 1050">
            <a:extLst>
              <a:ext uri="{FF2B5EF4-FFF2-40B4-BE49-F238E27FC236}">
                <a16:creationId xmlns:a16="http://schemas.microsoft.com/office/drawing/2014/main" id="{19F4B63E-90E2-B14F-97C9-FD6C7A451BEC}"/>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2211" name="Rectangle 1053">
            <a:extLst>
              <a:ext uri="{FF2B5EF4-FFF2-40B4-BE49-F238E27FC236}">
                <a16:creationId xmlns:a16="http://schemas.microsoft.com/office/drawing/2014/main" id="{77B4C768-7F51-D34E-B0A0-D6CD8B6B789C}"/>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2212" name="Picture 5" descr="body_of_Christ2.jpg">
            <a:extLst>
              <a:ext uri="{FF2B5EF4-FFF2-40B4-BE49-F238E27FC236}">
                <a16:creationId xmlns:a16="http://schemas.microsoft.com/office/drawing/2014/main" id="{96D818B5-B49C-D047-9510-EE96BFCD2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E75CE06A-E93B-9A42-9B33-20724DABC9A2}"/>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1750D6A2-D7CB-E146-9B11-90D84D5387C7}"/>
              </a:ext>
            </a:extLst>
          </p:cNvPr>
          <p:cNvGraphicFramePr>
            <a:graphicFrameLocks noGrp="1"/>
          </p:cNvGraphicFramePr>
          <p:nvPr/>
        </p:nvGraphicFramePr>
        <p:xfrm>
          <a:off x="0" y="1854200"/>
          <a:ext cx="9144000" cy="4985069"/>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Message</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Method</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Studied first</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Enacted Later</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Supra-cultural</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Cultural</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Command Given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Command Obeyed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Meet together</a:t>
                      </a:r>
                      <a:b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b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(Heb. 10:24-25)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Home groups, cells, services,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4258" name="Rectangle 1050">
            <a:extLst>
              <a:ext uri="{FF2B5EF4-FFF2-40B4-BE49-F238E27FC236}">
                <a16:creationId xmlns:a16="http://schemas.microsoft.com/office/drawing/2014/main" id="{6D8D5B5F-1672-B34E-B8EB-E38E9693CFB9}"/>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4259" name="Rectangle 1053">
            <a:extLst>
              <a:ext uri="{FF2B5EF4-FFF2-40B4-BE49-F238E27FC236}">
                <a16:creationId xmlns:a16="http://schemas.microsoft.com/office/drawing/2014/main" id="{2604F96A-87FF-574D-BF91-E1F44308FF68}"/>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4260" name="Picture 5" descr="body_of_Christ2.jpg">
            <a:extLst>
              <a:ext uri="{FF2B5EF4-FFF2-40B4-BE49-F238E27FC236}">
                <a16:creationId xmlns:a16="http://schemas.microsoft.com/office/drawing/2014/main" id="{A5064BAB-0F30-9B41-AF01-A1F86A8CE4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B8A4D4C0-45BF-0544-AD5C-B617C3CD13DE}"/>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5" name="Picture 3" descr="church 002.jpg">
            <a:extLst>
              <a:ext uri="{FF2B5EF4-FFF2-40B4-BE49-F238E27FC236}">
                <a16:creationId xmlns:a16="http://schemas.microsoft.com/office/drawing/2014/main" id="{6CD0C778-EC93-D74B-AE0C-86885234A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2">
            <a:extLst>
              <a:ext uri="{FF2B5EF4-FFF2-40B4-BE49-F238E27FC236}">
                <a16:creationId xmlns:a16="http://schemas.microsoft.com/office/drawing/2014/main" id="{50FED6FB-0420-3A44-B067-D2E8E6FDAAB5}"/>
              </a:ext>
            </a:extLst>
          </p:cNvPr>
          <p:cNvSpPr>
            <a:spLocks noGrp="1" noChangeArrowheads="1"/>
          </p:cNvSpPr>
          <p:nvPr>
            <p:ph type="ctrTitle"/>
          </p:nvPr>
        </p:nvSpPr>
        <p:spPr>
          <a:xfrm>
            <a:off x="457200" y="609600"/>
            <a:ext cx="8153400" cy="19050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ctr" eaLnBrk="1" hangingPunct="1">
              <a:defRPr/>
            </a:pPr>
            <a:r>
              <a:rPr lang="en-US" sz="5400" b="1" dirty="0">
                <a:effectLst>
                  <a:glow rad="152400">
                    <a:schemeClr val="bg1">
                      <a:alpha val="75000"/>
                    </a:schemeClr>
                  </a:glow>
                </a:effectLst>
              </a:rPr>
              <a:t>Now let</a:t>
            </a:r>
            <a:r>
              <a:rPr lang="fr-FR" sz="5400" b="1" dirty="0">
                <a:effectLst>
                  <a:glow rad="152400">
                    <a:schemeClr val="bg1">
                      <a:alpha val="75000"/>
                    </a:schemeClr>
                  </a:glow>
                </a:effectLst>
              </a:rPr>
              <a:t>'</a:t>
            </a:r>
            <a:r>
              <a:rPr lang="en-US" sz="5400" b="1" dirty="0">
                <a:effectLst>
                  <a:glow rad="152400">
                    <a:schemeClr val="bg1">
                      <a:alpha val="75000"/>
                    </a:schemeClr>
                  </a:glow>
                </a:effectLst>
              </a:rPr>
              <a:t>s evaluate some church practices...</a:t>
            </a:r>
            <a:endParaRPr lang="en-US" sz="4800" dirty="0">
              <a:solidFill>
                <a:schemeClr val="bg1"/>
              </a:solidFill>
              <a:effectLst>
                <a:glow rad="152400">
                  <a:schemeClr val="bg1">
                    <a:alpha val="75000"/>
                  </a:schemeClr>
                </a:glow>
              </a:effectLst>
            </a:endParaRPr>
          </a:p>
        </p:txBody>
      </p:sp>
      <p:sp>
        <p:nvSpPr>
          <p:cNvPr id="3" name="Text Box 29">
            <a:extLst>
              <a:ext uri="{FF2B5EF4-FFF2-40B4-BE49-F238E27FC236}">
                <a16:creationId xmlns:a16="http://schemas.microsoft.com/office/drawing/2014/main" id="{C800ACEB-1F01-9D40-8F61-83959220EA2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5" name="TextBox 4">
            <a:extLst>
              <a:ext uri="{FF2B5EF4-FFF2-40B4-BE49-F238E27FC236}">
                <a16:creationId xmlns:a16="http://schemas.microsoft.com/office/drawing/2014/main" id="{66506F4A-CD9B-3A45-844B-B4F9C5CECA7E}"/>
              </a:ext>
            </a:extLst>
          </p:cNvPr>
          <p:cNvSpPr txBox="1"/>
          <p:nvPr/>
        </p:nvSpPr>
        <p:spPr>
          <a:xfrm>
            <a:off x="762000" y="5791200"/>
            <a:ext cx="8153400" cy="830263"/>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effectLst>
                  <a:outerShdw blurRad="38100" dist="38100" dir="2700000" algn="tl">
                    <a:srgbClr val="808080"/>
                  </a:outerShdw>
                </a:effectLst>
              </a:rPr>
              <a:t>The following is adapted from the </a:t>
            </a:r>
            <a:r>
              <a:rPr lang="en-US" altLang="en-US" b="1" i="1">
                <a:effectLst>
                  <a:outerShdw blurRad="38100" dist="38100" dir="2700000" algn="tl">
                    <a:srgbClr val="808080"/>
                  </a:outerShdw>
                </a:effectLst>
              </a:rPr>
              <a:t>Church Dynamics Course Guide</a:t>
            </a:r>
            <a:r>
              <a:rPr lang="en-US" altLang="en-US" b="1">
                <a:effectLst>
                  <a:outerShdw blurRad="38100" dist="38100" dir="2700000" algn="tl">
                    <a:srgbClr val="808080"/>
                  </a:outerShdw>
                </a:effectLst>
              </a:rPr>
              <a:t> (BEE World:  Colorado Springs), 55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3" name="Picture 4" descr="churchwindows.jpg">
            <a:extLst>
              <a:ext uri="{FF2B5EF4-FFF2-40B4-BE49-F238E27FC236}">
                <a16:creationId xmlns:a16="http://schemas.microsoft.com/office/drawing/2014/main" id="{88FA637B-DCE9-8E4C-A5DF-C130B57C0DCB}"/>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279737F-BA5E-8E4B-B383-53C4BED64FA9}"/>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EF886F85-06BF-1D40-9D8E-5722DCADEB82}"/>
              </a:ext>
            </a:extLst>
          </p:cNvPr>
          <p:cNvSpPr txBox="1">
            <a:spLocks/>
          </p:cNvSpPr>
          <p:nvPr/>
        </p:nvSpPr>
        <p:spPr bwMode="auto">
          <a:xfrm>
            <a:off x="304800" y="1447800"/>
            <a:ext cx="88392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with white bread and red wine</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on Sunday</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in a church building</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Having a Sunday school</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The pastor wearing a tie at church</a:t>
            </a:r>
          </a:p>
        </p:txBody>
      </p:sp>
      <p:sp>
        <p:nvSpPr>
          <p:cNvPr id="5" name="Text Box 29">
            <a:extLst>
              <a:ext uri="{FF2B5EF4-FFF2-40B4-BE49-F238E27FC236}">
                <a16:creationId xmlns:a16="http://schemas.microsoft.com/office/drawing/2014/main" id="{680F2F64-5769-764C-811F-C5D7DF4B12BF}"/>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6" name="Rectangle 5">
            <a:extLst>
              <a:ext uri="{FF2B5EF4-FFF2-40B4-BE49-F238E27FC236}">
                <a16:creationId xmlns:a16="http://schemas.microsoft.com/office/drawing/2014/main" id="{21246787-9414-E044-8E57-77BF511D7C56}"/>
              </a:ext>
            </a:extLst>
          </p:cNvPr>
          <p:cNvSpPr/>
          <p:nvPr/>
        </p:nvSpPr>
        <p:spPr>
          <a:xfrm>
            <a:off x="914400" y="7620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8" name="Rectangle 7">
            <a:extLst>
              <a:ext uri="{FF2B5EF4-FFF2-40B4-BE49-F238E27FC236}">
                <a16:creationId xmlns:a16="http://schemas.microsoft.com/office/drawing/2014/main" id="{5DDE3B04-021A-4D43-8A2B-081FEDEF8CAC}"/>
              </a:ext>
            </a:extLst>
          </p:cNvPr>
          <p:cNvSpPr/>
          <p:nvPr/>
        </p:nvSpPr>
        <p:spPr>
          <a:xfrm>
            <a:off x="5623234" y="762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9" name="Rectangle 8">
            <a:extLst>
              <a:ext uri="{FF2B5EF4-FFF2-40B4-BE49-F238E27FC236}">
                <a16:creationId xmlns:a16="http://schemas.microsoft.com/office/drawing/2014/main" id="{8708EE28-B7E1-CA4C-AEB9-68C113CB1592}"/>
              </a:ext>
            </a:extLst>
          </p:cNvPr>
          <p:cNvSpPr/>
          <p:nvPr/>
        </p:nvSpPr>
        <p:spPr>
          <a:xfrm>
            <a:off x="-76200" y="4031159"/>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0" name="Rectangle 9">
            <a:extLst>
              <a:ext uri="{FF2B5EF4-FFF2-40B4-BE49-F238E27FC236}">
                <a16:creationId xmlns:a16="http://schemas.microsoft.com/office/drawing/2014/main" id="{DFFA615E-AFEC-0944-9CA1-498D445535C7}"/>
              </a:ext>
            </a:extLst>
          </p:cNvPr>
          <p:cNvSpPr/>
          <p:nvPr/>
        </p:nvSpPr>
        <p:spPr>
          <a:xfrm>
            <a:off x="-76200" y="1371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1" name="Rectangle 10">
            <a:extLst>
              <a:ext uri="{FF2B5EF4-FFF2-40B4-BE49-F238E27FC236}">
                <a16:creationId xmlns:a16="http://schemas.microsoft.com/office/drawing/2014/main" id="{A3A5A5A1-BDE4-0D4A-A68E-65C490C01043}"/>
              </a:ext>
            </a:extLst>
          </p:cNvPr>
          <p:cNvSpPr/>
          <p:nvPr/>
        </p:nvSpPr>
        <p:spPr>
          <a:xfrm>
            <a:off x="-76200" y="24384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2" name="Rectangle 11">
            <a:extLst>
              <a:ext uri="{FF2B5EF4-FFF2-40B4-BE49-F238E27FC236}">
                <a16:creationId xmlns:a16="http://schemas.microsoft.com/office/drawing/2014/main" id="{F011703E-8BF0-6648-89BE-E784EBC0EDE1}"/>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3" name="Rectangle 12">
            <a:extLst>
              <a:ext uri="{FF2B5EF4-FFF2-40B4-BE49-F238E27FC236}">
                <a16:creationId xmlns:a16="http://schemas.microsoft.com/office/drawing/2014/main" id="{A9CF3BBA-208E-1641-B25B-CEB2E267D844}"/>
              </a:ext>
            </a:extLst>
          </p:cNvPr>
          <p:cNvSpPr/>
          <p:nvPr/>
        </p:nvSpPr>
        <p:spPr>
          <a:xfrm>
            <a:off x="-76200" y="4640759"/>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4" name="Rectangle 13">
            <a:extLst>
              <a:ext uri="{FF2B5EF4-FFF2-40B4-BE49-F238E27FC236}">
                <a16:creationId xmlns:a16="http://schemas.microsoft.com/office/drawing/2014/main" id="{F21F4110-6258-4E4F-89EF-F397FA13A3F8}"/>
              </a:ext>
            </a:extLst>
          </p:cNvPr>
          <p:cNvSpPr/>
          <p:nvPr/>
        </p:nvSpPr>
        <p:spPr>
          <a:xfrm>
            <a:off x="-76200" y="5334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2D3BC375-DC36-B846-B378-CD1D5F121C79}"/>
              </a:ext>
            </a:extLst>
          </p:cNvPr>
          <p:cNvSpPr>
            <a:spLocks noGrp="1" noChangeArrowheads="1"/>
          </p:cNvSpPr>
          <p:nvPr>
            <p:ph type="title"/>
          </p:nvPr>
        </p:nvSpPr>
        <p:spPr>
          <a:xfrm>
            <a:off x="152400" y="3200400"/>
            <a:ext cx="8915400" cy="1143000"/>
          </a:xfrm>
        </p:spPr>
        <p:txBody>
          <a:bodyPr/>
          <a:lstStyle/>
          <a:p>
            <a:pPr eaLnBrk="1" hangingPunct="1"/>
            <a:r>
              <a:rPr lang="en-US" altLang="en-US">
                <a:solidFill>
                  <a:schemeClr val="bg1"/>
                </a:solidFill>
                <a:latin typeface="Copperplate Gothic Light" panose="020E0507020206020404" pitchFamily="34" charset="77"/>
                <a:ea typeface="ＭＳ Ｐゴシック" panose="020B0600070205080204" pitchFamily="34" charset="-128"/>
              </a:rPr>
              <a:t>What is </a:t>
            </a:r>
            <a:r>
              <a:rPr lang="en-US" altLang="en-US">
                <a:solidFill>
                  <a:srgbClr val="FFFF00"/>
                </a:solidFill>
                <a:latin typeface="Copperplate Gothic Light" panose="020E0507020206020404" pitchFamily="34" charset="77"/>
                <a:ea typeface="ＭＳ Ｐゴシック" panose="020B0600070205080204" pitchFamily="34" charset="-128"/>
              </a:rPr>
              <a:t>Your </a:t>
            </a:r>
            <a:r>
              <a:rPr lang="en-US" altLang="en-US">
                <a:solidFill>
                  <a:schemeClr val="bg1"/>
                </a:solidFill>
                <a:latin typeface="Copperplate Gothic Light" panose="020E0507020206020404" pitchFamily="34" charset="77"/>
                <a:ea typeface="ＭＳ Ｐゴシック" panose="020B0600070205080204" pitchFamily="34" charset="-128"/>
              </a:rPr>
              <a:t>Own Definition of the Local Church?</a:t>
            </a:r>
          </a:p>
        </p:txBody>
      </p:sp>
      <p:sp>
        <p:nvSpPr>
          <p:cNvPr id="3" name="Text Box 29">
            <a:extLst>
              <a:ext uri="{FF2B5EF4-FFF2-40B4-BE49-F238E27FC236}">
                <a16:creationId xmlns:a16="http://schemas.microsoft.com/office/drawing/2014/main" id="{6F297845-C247-3446-88A2-F8F9274F2149}"/>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9377" name="Picture 4" descr="churchwindows.jpg">
            <a:extLst>
              <a:ext uri="{FF2B5EF4-FFF2-40B4-BE49-F238E27FC236}">
                <a16:creationId xmlns:a16="http://schemas.microsoft.com/office/drawing/2014/main" id="{5105CB3E-9EDD-B842-B299-B22877BF569F}"/>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831170-37BB-3545-879C-3756DBF63002}"/>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E37E3A87-23E6-D248-BDC9-C4EB12C1601B}"/>
              </a:ext>
            </a:extLst>
          </p:cNvPr>
          <p:cNvSpPr txBox="1">
            <a:spLocks/>
          </p:cNvSpPr>
          <p:nvPr/>
        </p:nvSpPr>
        <p:spPr bwMode="auto">
          <a:xfrm>
            <a:off x="304800" y="1447800"/>
            <a:ext cx="86106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The pastor receiving a full salary from the congregation</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Having a choir during worship services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Guitar accompaniment in worship services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Handing out gospel tracts to unbelievers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Caring for the sick and discouraged among the church membership </a:t>
            </a:r>
          </a:p>
        </p:txBody>
      </p:sp>
      <p:sp>
        <p:nvSpPr>
          <p:cNvPr id="5" name="Text Box 29">
            <a:extLst>
              <a:ext uri="{FF2B5EF4-FFF2-40B4-BE49-F238E27FC236}">
                <a16:creationId xmlns:a16="http://schemas.microsoft.com/office/drawing/2014/main" id="{D3BBD0B2-DAE1-F541-B5EE-854F9C2385A0}"/>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6" name="Rectangle 5">
            <a:extLst>
              <a:ext uri="{FF2B5EF4-FFF2-40B4-BE49-F238E27FC236}">
                <a16:creationId xmlns:a16="http://schemas.microsoft.com/office/drawing/2014/main" id="{FF0FB3A6-9096-F34D-AF46-52B250DAA2C4}"/>
              </a:ext>
            </a:extLst>
          </p:cNvPr>
          <p:cNvSpPr/>
          <p:nvPr/>
        </p:nvSpPr>
        <p:spPr>
          <a:xfrm>
            <a:off x="-76200" y="47244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7" name="Rectangle 6">
            <a:extLst>
              <a:ext uri="{FF2B5EF4-FFF2-40B4-BE49-F238E27FC236}">
                <a16:creationId xmlns:a16="http://schemas.microsoft.com/office/drawing/2014/main" id="{8C80CD73-64E0-224B-8CFA-D2BD56162AB7}"/>
              </a:ext>
            </a:extLst>
          </p:cNvPr>
          <p:cNvSpPr/>
          <p:nvPr/>
        </p:nvSpPr>
        <p:spPr>
          <a:xfrm>
            <a:off x="-76200" y="1371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8" name="Rectangle 7">
            <a:extLst>
              <a:ext uri="{FF2B5EF4-FFF2-40B4-BE49-F238E27FC236}">
                <a16:creationId xmlns:a16="http://schemas.microsoft.com/office/drawing/2014/main" id="{A710E48C-C716-874F-B0FD-5BE896827C20}"/>
              </a:ext>
            </a:extLst>
          </p:cNvPr>
          <p:cNvSpPr/>
          <p:nvPr/>
        </p:nvSpPr>
        <p:spPr>
          <a:xfrm>
            <a:off x="-76200" y="24384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9" name="Rectangle 8">
            <a:extLst>
              <a:ext uri="{FF2B5EF4-FFF2-40B4-BE49-F238E27FC236}">
                <a16:creationId xmlns:a16="http://schemas.microsoft.com/office/drawing/2014/main" id="{33BE16EA-71C0-D444-8C84-BE66AEA6C4D5}"/>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0" name="Rectangle 9">
            <a:extLst>
              <a:ext uri="{FF2B5EF4-FFF2-40B4-BE49-F238E27FC236}">
                <a16:creationId xmlns:a16="http://schemas.microsoft.com/office/drawing/2014/main" id="{C13776A3-1266-2B40-8239-EAFCE868F25A}"/>
              </a:ext>
            </a:extLst>
          </p:cNvPr>
          <p:cNvSpPr/>
          <p:nvPr/>
        </p:nvSpPr>
        <p:spPr>
          <a:xfrm>
            <a:off x="-76200" y="41148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1" name="Picture 4" descr="churchwindows.jpg">
            <a:extLst>
              <a:ext uri="{FF2B5EF4-FFF2-40B4-BE49-F238E27FC236}">
                <a16:creationId xmlns:a16="http://schemas.microsoft.com/office/drawing/2014/main" id="{66B21E23-F871-2E4C-8BD8-CDD25F0F23B3}"/>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0885A2-D3DA-C341-AF12-5FD3EBEB7CFF}"/>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21C7A69F-16D8-904C-AA91-673902AE464B}"/>
              </a:ext>
            </a:extLst>
          </p:cNvPr>
          <p:cNvSpPr txBox="1">
            <a:spLocks/>
          </p:cNvSpPr>
          <p:nvPr/>
        </p:nvSpPr>
        <p:spPr bwMode="auto">
          <a:xfrm>
            <a:off x="304800" y="1447800"/>
            <a:ext cx="88392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Calling the main preacher </a:t>
            </a:r>
            <a:r>
              <a:rPr lang="en-US" altLang="ja-JP" sz="3200" b="1">
                <a:solidFill>
                  <a:srgbClr val="FFFFFF"/>
                </a:solidFill>
                <a:effectLst>
                  <a:outerShdw blurRad="38100" dist="38100" dir="2700000" algn="tl">
                    <a:srgbClr val="808080"/>
                  </a:outerShdw>
                </a:effectLst>
              </a:rPr>
              <a:t>"Rev." or pastor</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Meeting regularly in small groups for prayer and Bible study</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Instructing believers to regularly memorize verses of Scripture</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Main church worship services on Sunday</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Church leadership by a group of elders</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Head coverings for women during worship</a:t>
            </a:r>
          </a:p>
        </p:txBody>
      </p:sp>
      <p:sp>
        <p:nvSpPr>
          <p:cNvPr id="5" name="Text Box 29">
            <a:extLst>
              <a:ext uri="{FF2B5EF4-FFF2-40B4-BE49-F238E27FC236}">
                <a16:creationId xmlns:a16="http://schemas.microsoft.com/office/drawing/2014/main" id="{1589A682-7C22-644F-9DAE-8E1E45C8FC6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9" name="Rectangle 8">
            <a:extLst>
              <a:ext uri="{FF2B5EF4-FFF2-40B4-BE49-F238E27FC236}">
                <a16:creationId xmlns:a16="http://schemas.microsoft.com/office/drawing/2014/main" id="{C0D8C954-D505-C14E-8A38-B80C4AEFFA1E}"/>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0" name="Rectangle 9">
            <a:extLst>
              <a:ext uri="{FF2B5EF4-FFF2-40B4-BE49-F238E27FC236}">
                <a16:creationId xmlns:a16="http://schemas.microsoft.com/office/drawing/2014/main" id="{99F8EF4E-BAD5-0B40-974B-E465DAEA7687}"/>
              </a:ext>
            </a:extLst>
          </p:cNvPr>
          <p:cNvSpPr/>
          <p:nvPr/>
        </p:nvSpPr>
        <p:spPr>
          <a:xfrm>
            <a:off x="-76200" y="4038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1" name="Rectangle 10">
            <a:extLst>
              <a:ext uri="{FF2B5EF4-FFF2-40B4-BE49-F238E27FC236}">
                <a16:creationId xmlns:a16="http://schemas.microsoft.com/office/drawing/2014/main" id="{C9077289-D179-494C-9C28-A516102F96FC}"/>
              </a:ext>
            </a:extLst>
          </p:cNvPr>
          <p:cNvSpPr/>
          <p:nvPr/>
        </p:nvSpPr>
        <p:spPr>
          <a:xfrm>
            <a:off x="-76200" y="5334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2" name="Rectangle 11">
            <a:extLst>
              <a:ext uri="{FF2B5EF4-FFF2-40B4-BE49-F238E27FC236}">
                <a16:creationId xmlns:a16="http://schemas.microsoft.com/office/drawing/2014/main" id="{E5D1FCC7-6330-4E49-8781-D4A35481ABF0}"/>
              </a:ext>
            </a:extLst>
          </p:cNvPr>
          <p:cNvSpPr/>
          <p:nvPr/>
        </p:nvSpPr>
        <p:spPr>
          <a:xfrm>
            <a:off x="-76200" y="19812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3" name="Rectangle 12">
            <a:extLst>
              <a:ext uri="{FF2B5EF4-FFF2-40B4-BE49-F238E27FC236}">
                <a16:creationId xmlns:a16="http://schemas.microsoft.com/office/drawing/2014/main" id="{08BB4274-07A2-DB47-9155-9BB004BAA4BF}"/>
              </a:ext>
            </a:extLst>
          </p:cNvPr>
          <p:cNvSpPr/>
          <p:nvPr/>
        </p:nvSpPr>
        <p:spPr>
          <a:xfrm>
            <a:off x="-76200" y="47244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4" name="Rectangle 13">
            <a:extLst>
              <a:ext uri="{FF2B5EF4-FFF2-40B4-BE49-F238E27FC236}">
                <a16:creationId xmlns:a16="http://schemas.microsoft.com/office/drawing/2014/main" id="{13029D10-ECBF-EF4B-B71D-9B1F0A9A37ED}"/>
              </a:ext>
            </a:extLst>
          </p:cNvPr>
          <p:cNvSpPr/>
          <p:nvPr/>
        </p:nvSpPr>
        <p:spPr>
          <a:xfrm>
            <a:off x="-143677" y="1371600"/>
            <a:ext cx="677077" cy="769441"/>
          </a:xfrm>
          <a:prstGeom prst="rect">
            <a:avLst/>
          </a:prstGeom>
          <a:noFill/>
        </p:spPr>
        <p:txBody>
          <a:bodyPr>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7E46FFDD-51D1-C04E-BA67-A4C6CDB2F402}"/>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1427" name="Picture 4" descr="map_2.jpg">
            <a:extLst>
              <a:ext uri="{FF2B5EF4-FFF2-40B4-BE49-F238E27FC236}">
                <a16:creationId xmlns:a16="http://schemas.microsoft.com/office/drawing/2014/main" id="{0E5AE34F-DA85-D44C-8872-61018DD7B1D8}"/>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9AE6DA1-A2C7-F943-A1F9-D635A5CEB2CB}"/>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6F070767-9B62-3D48-AB5F-57AEA265985B}"/>
              </a:ext>
            </a:extLst>
          </p:cNvPr>
          <p:cNvSpPr txBox="1">
            <a:spLocks/>
          </p:cNvSpPr>
          <p:nvPr/>
        </p:nvSpPr>
        <p:spPr bwMode="auto">
          <a:xfrm>
            <a:off x="4114800" y="1676400"/>
            <a:ext cx="4876800" cy="49530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effectLst>
                  <a:outerShdw blurRad="38100" dist="38100" dir="2700000" algn="tl">
                    <a:srgbClr val="C0C0C0"/>
                  </a:outerShdw>
                </a:effectLst>
              </a:rPr>
              <a:t>How can we truly have an indigenous church—relevant both to the Bible as well as to the culture?  What are some helpful principles to apply to a certain practice?</a:t>
            </a:r>
          </a:p>
        </p:txBody>
      </p:sp>
      <p:sp>
        <p:nvSpPr>
          <p:cNvPr id="7" name="TextBox 6">
            <a:extLst>
              <a:ext uri="{FF2B5EF4-FFF2-40B4-BE49-F238E27FC236}">
                <a16:creationId xmlns:a16="http://schemas.microsoft.com/office/drawing/2014/main" id="{9E07BD31-6196-0D49-AC05-7CEB77BEC319}"/>
              </a:ext>
            </a:extLst>
          </p:cNvPr>
          <p:cNvSpPr txBox="1"/>
          <p:nvPr/>
        </p:nvSpPr>
        <p:spPr>
          <a:xfrm>
            <a:off x="762000" y="5951538"/>
            <a:ext cx="8153400" cy="830262"/>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effectLst>
                  <a:outerShdw blurRad="38100" dist="38100" dir="2700000" algn="tl">
                    <a:srgbClr val="C0C0C0"/>
                  </a:outerShdw>
                </a:effectLst>
              </a:rPr>
              <a:t>The following is adapted from the </a:t>
            </a:r>
            <a:r>
              <a:rPr lang="en-US" altLang="en-US" b="1" i="1">
                <a:effectLst>
                  <a:outerShdw blurRad="38100" dist="38100" dir="2700000" algn="tl">
                    <a:srgbClr val="C0C0C0"/>
                  </a:outerShdw>
                </a:effectLst>
              </a:rPr>
              <a:t>Church Dynamics Course Guide</a:t>
            </a:r>
            <a:r>
              <a:rPr lang="en-US" altLang="en-US" b="1">
                <a:effectLst>
                  <a:outerShdw blurRad="38100" dist="38100" dir="2700000" algn="tl">
                    <a:srgbClr val="C0C0C0"/>
                  </a:outerShdw>
                </a:effectLst>
              </a:rPr>
              <a:t> (BEE World:  Colorado Springs), 63-65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540E498C-0613-9943-9382-EAF088F19447}"/>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2451" name="Picture 4" descr="map_2.jpg">
            <a:extLst>
              <a:ext uri="{FF2B5EF4-FFF2-40B4-BE49-F238E27FC236}">
                <a16:creationId xmlns:a16="http://schemas.microsoft.com/office/drawing/2014/main" id="{FBAEF15F-A794-B447-A10D-51E8DAF93DED}"/>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C99421C-B1E9-A848-9A84-ECD54BECD7FE}"/>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CC3D5358-67D3-EF4D-B176-883AFF368BA8}"/>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a)	Clarify in your own mind whether the Bible commands or prohibits a certain practice (see the examples immediately above).  If so, then you must obey Scripture over culture.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32A3A903-C71F-C946-B9BC-17179B2D3F05}"/>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3475" name="Picture 4" descr="map_2.jpg">
            <a:extLst>
              <a:ext uri="{FF2B5EF4-FFF2-40B4-BE49-F238E27FC236}">
                <a16:creationId xmlns:a16="http://schemas.microsoft.com/office/drawing/2014/main" id="{FFF89DE2-C547-9845-9ED5-BD5E33D98719}"/>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EE001F-917E-8540-963F-DA16A10E0BFA}"/>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C8D733B5-A47B-1F4F-843B-557E2CFEA75A}"/>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b)	Even if Scripture allows a practice, it may not be best suited to your own particular culture, so evaluate the culture in which your church ministers.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C57B1C46-E07D-CC41-85D5-C822D4951E13}"/>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4499" name="Picture 4" descr="map_2.jpg">
            <a:extLst>
              <a:ext uri="{FF2B5EF4-FFF2-40B4-BE49-F238E27FC236}">
                <a16:creationId xmlns:a16="http://schemas.microsoft.com/office/drawing/2014/main" id="{96459DCC-3BAD-F643-9B51-C7D1E9E07BCB}"/>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9B44BB90-6F8B-5C4C-B65D-58FA9EB78E4D}"/>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200" b="1" dirty="0">
                <a:solidFill>
                  <a:srgbClr val="000000"/>
                </a:solidFill>
                <a:effectLst>
                  <a:outerShdw blurRad="38100" dist="38100" dir="2700000" algn="tl">
                    <a:srgbClr val="DDDDDD"/>
                  </a:outerShdw>
                </a:effectLst>
              </a:rPr>
              <a:t>c)	Ask not </a:t>
            </a:r>
            <a:r>
              <a:rPr lang="en-US" altLang="ja-JP" sz="3200" b="1" dirty="0">
                <a:solidFill>
                  <a:srgbClr val="000000"/>
                </a:solidFill>
                <a:effectLst>
                  <a:outerShdw blurRad="38100" dist="38100" dir="2700000" algn="tl">
                    <a:srgbClr val="DDDDDD"/>
                  </a:outerShdw>
                </a:effectLst>
              </a:rPr>
              <a:t>"</a:t>
            </a:r>
            <a:r>
              <a:rPr lang="en-US" altLang="ja-JP" sz="3200" b="1" i="1" dirty="0">
                <a:solidFill>
                  <a:srgbClr val="FF0000"/>
                </a:solidFill>
                <a:effectLst>
                  <a:outerShdw blurRad="38100" dist="38100" dir="2700000" algn="tl">
                    <a:srgbClr val="DDDDDD"/>
                  </a:outerShdw>
                </a:effectLst>
              </a:rPr>
              <a:t>what </a:t>
            </a:r>
            <a:r>
              <a:rPr lang="en-US" altLang="ja-JP" sz="3200" b="1" dirty="0">
                <a:solidFill>
                  <a:srgbClr val="000000"/>
                </a:solidFill>
                <a:effectLst>
                  <a:outerShdw blurRad="38100" dist="38100" dir="2700000" algn="tl">
                    <a:srgbClr val="DDDDDD"/>
                  </a:outerShdw>
                </a:effectLst>
              </a:rPr>
              <a:t>do I do" but "</a:t>
            </a:r>
            <a:r>
              <a:rPr lang="en-US" altLang="ja-JP" sz="3200" b="1" i="1" dirty="0">
                <a:solidFill>
                  <a:srgbClr val="FF0000"/>
                </a:solidFill>
                <a:effectLst>
                  <a:outerShdw blurRad="38100" dist="38100" dir="2700000" algn="tl">
                    <a:srgbClr val="DDDDDD"/>
                  </a:outerShdw>
                </a:effectLst>
              </a:rPr>
              <a:t>why </a:t>
            </a:r>
            <a:r>
              <a:rPr lang="en-US" altLang="ja-JP" sz="3200" b="1" dirty="0">
                <a:solidFill>
                  <a:srgbClr val="000000"/>
                </a:solidFill>
                <a:effectLst>
                  <a:outerShdw blurRad="38100" dist="38100" dir="2700000" algn="tl">
                    <a:srgbClr val="DDDDDD"/>
                  </a:outerShdw>
                </a:effectLst>
              </a:rPr>
              <a:t>do I practice this method, custom, or tradition?"  Knowing the reason will help you to see if you are following a biblical command or simply carrying on a tradition for its own sake.</a:t>
            </a:r>
            <a:endParaRPr lang="en-US" sz="3200" b="1" dirty="0">
              <a:solidFill>
                <a:srgbClr val="000000"/>
              </a:solidFill>
              <a:effectLst>
                <a:outerShdw blurRad="38100" dist="38100" dir="2700000" algn="tl">
                  <a:srgbClr val="DDDDDD"/>
                </a:outerShdw>
              </a:effectLst>
            </a:endParaRPr>
          </a:p>
        </p:txBody>
      </p:sp>
      <p:sp>
        <p:nvSpPr>
          <p:cNvPr id="2" name="Title 1">
            <a:extLst>
              <a:ext uri="{FF2B5EF4-FFF2-40B4-BE49-F238E27FC236}">
                <a16:creationId xmlns:a16="http://schemas.microsoft.com/office/drawing/2014/main" id="{83DE1103-2A2A-9D41-B734-286EDF15BF9B}"/>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A30407EA-E4CF-7244-91A6-E37E98B9521B}"/>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5523" name="Picture 4" descr="map_2.jpg">
            <a:extLst>
              <a:ext uri="{FF2B5EF4-FFF2-40B4-BE49-F238E27FC236}">
                <a16:creationId xmlns:a16="http://schemas.microsoft.com/office/drawing/2014/main" id="{1D621F38-C169-9945-BD48-ECCCFEF86BCF}"/>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F11DE301-0A71-BB49-BEB4-645423819C6B}"/>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Tx/>
              <a:buAutoNum type="alphaLcParenR" startAt="4"/>
            </a:pPr>
            <a:r>
              <a:rPr lang="en-US" altLang="en-US" sz="3200" b="1">
                <a:solidFill>
                  <a:srgbClr val="000000"/>
                </a:solidFill>
                <a:effectLst>
                  <a:outerShdw blurRad="38100" dist="38100" dir="2700000" algn="tl">
                    <a:srgbClr val="C0C0C0"/>
                  </a:outerShdw>
                </a:effectLst>
              </a:rPr>
              <a:t>Be willing to change—even </a:t>
            </a:r>
            <a:r>
              <a:rPr lang="en-US" altLang="en-US" sz="3200" b="1">
                <a:solidFill>
                  <a:srgbClr val="FF0000"/>
                </a:solidFill>
                <a:effectLst>
                  <a:outerShdw blurRad="38100" dist="38100" dir="2700000" algn="tl">
                    <a:srgbClr val="C0C0C0"/>
                  </a:outerShdw>
                </a:effectLst>
              </a:rPr>
              <a:t>eager </a:t>
            </a:r>
            <a:r>
              <a:rPr lang="en-US" altLang="en-US" sz="3200" b="1">
                <a:solidFill>
                  <a:srgbClr val="000000"/>
                </a:solidFill>
                <a:effectLst>
                  <a:outerShdw blurRad="38100" dist="38100" dir="2700000" algn="tl">
                    <a:srgbClr val="C0C0C0"/>
                  </a:outerShdw>
                </a:effectLst>
              </a:rPr>
              <a:t>to change!  Are you flexible to change </a:t>
            </a:r>
            <a:r>
              <a:rPr lang="en-US" altLang="en-US" sz="3200" b="1">
                <a:solidFill>
                  <a:srgbClr val="FF0000"/>
                </a:solidFill>
                <a:effectLst>
                  <a:outerShdw blurRad="38100" dist="38100" dir="2700000" algn="tl">
                    <a:srgbClr val="C0C0C0"/>
                  </a:outerShdw>
                </a:effectLst>
              </a:rPr>
              <a:t>anything </a:t>
            </a:r>
            <a:r>
              <a:rPr lang="en-US" altLang="en-US" sz="3200" b="1">
                <a:solidFill>
                  <a:srgbClr val="000000"/>
                </a:solidFill>
                <a:effectLst>
                  <a:outerShdw blurRad="38100" dist="38100" dir="2700000" algn="tl">
                    <a:srgbClr val="C0C0C0"/>
                  </a:outerShdw>
                </a:effectLst>
              </a:rPr>
              <a:t>that is not biblically mandated?</a:t>
            </a:r>
          </a:p>
          <a:p>
            <a:pPr>
              <a:spcBef>
                <a:spcPct val="20000"/>
              </a:spcBef>
              <a:buFontTx/>
              <a:buAutoNum type="alphaLcParenR" startAt="4"/>
            </a:pPr>
            <a:r>
              <a:rPr lang="en-US" altLang="en-US" sz="3200" b="1">
                <a:solidFill>
                  <a:srgbClr val="000000"/>
                </a:solidFill>
                <a:effectLst>
                  <a:outerShdw blurRad="38100" dist="38100" dir="2700000" algn="tl">
                    <a:srgbClr val="C0C0C0"/>
                  </a:outerShdw>
                </a:effectLst>
              </a:rPr>
              <a:t>Discuss with your leaders the need for change until they agree that it is God</a:t>
            </a:r>
            <a:r>
              <a:rPr lang="fr-FR" altLang="ja-JP" sz="3200" b="1">
                <a:solidFill>
                  <a:srgbClr val="000000"/>
                </a:solidFill>
                <a:effectLst>
                  <a:outerShdw blurRad="38100" dist="38100" dir="2700000" algn="tl">
                    <a:srgbClr val="C0C0C0"/>
                  </a:outerShdw>
                </a:effectLst>
              </a:rPr>
              <a:t>'</a:t>
            </a:r>
            <a:r>
              <a:rPr lang="en-US" altLang="ja-JP" sz="3200" b="1">
                <a:solidFill>
                  <a:srgbClr val="000000"/>
                </a:solidFill>
                <a:effectLst>
                  <a:outerShdw blurRad="38100" dist="38100" dir="2700000" algn="tl">
                    <a:srgbClr val="C0C0C0"/>
                  </a:outerShdw>
                </a:effectLst>
              </a:rPr>
              <a:t>s timing.</a:t>
            </a:r>
            <a:endParaRPr lang="en-US" altLang="en-US" sz="3200" b="1">
              <a:solidFill>
                <a:srgbClr val="000000"/>
              </a:solidFill>
              <a:effectLst>
                <a:outerShdw blurRad="38100" dist="38100" dir="2700000" algn="tl">
                  <a:srgbClr val="C0C0C0"/>
                </a:outerShdw>
              </a:effectLst>
            </a:endParaRPr>
          </a:p>
        </p:txBody>
      </p:sp>
      <p:sp>
        <p:nvSpPr>
          <p:cNvPr id="2" name="Title 1">
            <a:extLst>
              <a:ext uri="{FF2B5EF4-FFF2-40B4-BE49-F238E27FC236}">
                <a16:creationId xmlns:a16="http://schemas.microsoft.com/office/drawing/2014/main" id="{7EAFDD1C-41DF-FF4F-A727-475761D040FF}"/>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B840B680-2F39-604F-8EB8-7B641C8AA4D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6547" name="Picture 4" descr="map_2.jpg">
            <a:extLst>
              <a:ext uri="{FF2B5EF4-FFF2-40B4-BE49-F238E27FC236}">
                <a16:creationId xmlns:a16="http://schemas.microsoft.com/office/drawing/2014/main" id="{121F3BEB-78BE-9044-8746-76BB22F54338}"/>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CEB807D4-E7BC-E940-95FD-C5B89E82D31B}"/>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f)	Teach the people within the church the biblical and cultural rationale for the necessary change, noting that the entire church leadership agrees.</a:t>
            </a:r>
          </a:p>
        </p:txBody>
      </p:sp>
      <p:sp>
        <p:nvSpPr>
          <p:cNvPr id="2" name="Title 1">
            <a:extLst>
              <a:ext uri="{FF2B5EF4-FFF2-40B4-BE49-F238E27FC236}">
                <a16:creationId xmlns:a16="http://schemas.microsoft.com/office/drawing/2014/main" id="{FCAC0A06-076E-2440-99FE-0152D1D4BA2D}"/>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6638DC8D-7D82-7B40-82F3-72B507A33FAE}"/>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7571" name="Picture 4" descr="map_2.jpg">
            <a:extLst>
              <a:ext uri="{FF2B5EF4-FFF2-40B4-BE49-F238E27FC236}">
                <a16:creationId xmlns:a16="http://schemas.microsoft.com/office/drawing/2014/main" id="{E3967D76-ED5D-B14E-9CE7-79368F07BA43}"/>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814CAC18-F484-B145-84F7-95293436441B}"/>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g)	Prayerfully implement the needed change while simultaneously getting feedback from the people.</a:t>
            </a:r>
          </a:p>
        </p:txBody>
      </p:sp>
      <p:sp>
        <p:nvSpPr>
          <p:cNvPr id="2" name="Title 1">
            <a:extLst>
              <a:ext uri="{FF2B5EF4-FFF2-40B4-BE49-F238E27FC236}">
                <a16:creationId xmlns:a16="http://schemas.microsoft.com/office/drawing/2014/main" id="{0265A978-32A1-F847-9D23-FAA3D107A343}"/>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5" descr="needothers2.jpg">
            <a:extLst>
              <a:ext uri="{FF2B5EF4-FFF2-40B4-BE49-F238E27FC236}">
                <a16:creationId xmlns:a16="http://schemas.microsoft.com/office/drawing/2014/main" id="{6CD6CF43-988C-1349-A5E0-A6F8C4E44243}"/>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Rectangle 2">
            <a:extLst>
              <a:ext uri="{FF2B5EF4-FFF2-40B4-BE49-F238E27FC236}">
                <a16:creationId xmlns:a16="http://schemas.microsoft.com/office/drawing/2014/main" id="{82E45EF6-945E-784D-A170-5CF26AA26B4A}"/>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4" name="Rectangle 3">
            <a:extLst>
              <a:ext uri="{FF2B5EF4-FFF2-40B4-BE49-F238E27FC236}">
                <a16:creationId xmlns:a16="http://schemas.microsoft.com/office/drawing/2014/main" id="{F1A60577-6795-C54A-886F-498309DD48FA}"/>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a:pPr>
            <a:r>
              <a:rPr lang="en-US" altLang="en-US" sz="2800" b="1"/>
              <a:t>What are the various activities of my regular church ministry?</a:t>
            </a:r>
          </a:p>
          <a:p>
            <a:pPr>
              <a:buFont typeface="Arial" panose="020B0604020202020204" pitchFamily="34" charset="0"/>
              <a:buAutoNum type="arabicPeriod"/>
            </a:pPr>
            <a:endParaRPr lang="en-US" altLang="en-US" sz="2800" b="1"/>
          </a:p>
          <a:p>
            <a:pPr>
              <a:buFont typeface="Arial" panose="020B0604020202020204" pitchFamily="34" charset="0"/>
              <a:buAutoNum type="arabicPeriod"/>
            </a:pPr>
            <a:r>
              <a:rPr lang="en-US" altLang="en-US" sz="2800" b="1"/>
              <a:t>Which of these activities should never be changed because they are biblical?</a:t>
            </a:r>
          </a:p>
          <a:p>
            <a:pPr>
              <a:buFont typeface="Arial" panose="020B0604020202020204" pitchFamily="34" charset="0"/>
              <a:buAutoNum type="arabicPeriod"/>
            </a:pPr>
            <a:endParaRPr lang="en-US" altLang="en-US" sz="2800" b="1"/>
          </a:p>
          <a:p>
            <a:pPr>
              <a:buFont typeface="Arial" panose="020B0604020202020204" pitchFamily="34" charset="0"/>
              <a:buAutoNum type="arabicPeriod"/>
            </a:pPr>
            <a:r>
              <a:rPr lang="en-US" altLang="en-US" sz="2800" b="1"/>
              <a:t>Which timeless biblical principles are not being implemented in my ministry? </a:t>
            </a:r>
          </a:p>
          <a:p>
            <a:pPr>
              <a:buFont typeface="Arial" panose="020B0604020202020204" pitchFamily="34" charset="0"/>
              <a:buAutoNum type="arabicPeriod"/>
            </a:pPr>
            <a:endParaRPr lang="en-US" altLang="en-US" sz="2800" b="1">
              <a:solidFill>
                <a:srgbClr val="000000"/>
              </a:solidFill>
              <a:latin typeface="Arial Unicode MS" panose="020B0604020202020204" pitchFamily="34" charset="-128"/>
            </a:endParaRPr>
          </a:p>
        </p:txBody>
      </p:sp>
      <p:sp>
        <p:nvSpPr>
          <p:cNvPr id="5" name="Text Box 29">
            <a:extLst>
              <a:ext uri="{FF2B5EF4-FFF2-40B4-BE49-F238E27FC236}">
                <a16:creationId xmlns:a16="http://schemas.microsoft.com/office/drawing/2014/main" id="{90174FAB-E604-9945-8B29-50B50953A9D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1028" descr="nebula-bullets">
            <a:extLst>
              <a:ext uri="{FF2B5EF4-FFF2-40B4-BE49-F238E27FC236}">
                <a16:creationId xmlns:a16="http://schemas.microsoft.com/office/drawing/2014/main" id="{A4D2A278-D8AB-1746-86B5-2ECEEEB30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22" name="Rectangle 1026">
            <a:extLst>
              <a:ext uri="{FF2B5EF4-FFF2-40B4-BE49-F238E27FC236}">
                <a16:creationId xmlns:a16="http://schemas.microsoft.com/office/drawing/2014/main" id="{57BF61CC-8C13-B64D-A879-517EE358E20B}"/>
              </a:ext>
            </a:extLst>
          </p:cNvPr>
          <p:cNvSpPr>
            <a:spLocks noGrp="1" noChangeArrowheads="1"/>
          </p:cNvSpPr>
          <p:nvPr>
            <p:ph type="title"/>
          </p:nvPr>
        </p:nvSpPr>
        <p:spPr>
          <a:xfrm>
            <a:off x="457200" y="990600"/>
            <a:ext cx="7620000" cy="838200"/>
          </a:xfrm>
          <a:effectLst>
            <a:outerShdw blurRad="63500" dist="35921" dir="2700000" algn="ctr" rotWithShape="0">
              <a:schemeClr val="tx2">
                <a:alpha val="74997"/>
              </a:schemeClr>
            </a:outerShdw>
          </a:effectLst>
        </p:spPr>
        <p:txBody>
          <a:bodyPr/>
          <a:lstStyle/>
          <a:p>
            <a:pPr algn="l" eaLnBrk="1" hangingPunct="1"/>
            <a:r>
              <a:rPr lang="en-US" altLang="en-US" b="1">
                <a:solidFill>
                  <a:schemeClr val="bg1"/>
                </a:solidFill>
                <a:ea typeface="ＭＳ Ｐゴシック" panose="020B0600070205080204" pitchFamily="34" charset="-128"/>
              </a:rPr>
              <a:t>A Biblical Definition</a:t>
            </a:r>
            <a:endParaRPr lang="en-US" altLang="en-US">
              <a:solidFill>
                <a:schemeClr val="bg1"/>
              </a:solidFill>
              <a:ea typeface="ＭＳ Ｐゴシック" panose="020B0600070205080204" pitchFamily="34" charset="-128"/>
            </a:endParaRPr>
          </a:p>
        </p:txBody>
      </p:sp>
      <p:sp>
        <p:nvSpPr>
          <p:cNvPr id="1515523" name="Rectangle 1027">
            <a:extLst>
              <a:ext uri="{FF2B5EF4-FFF2-40B4-BE49-F238E27FC236}">
                <a16:creationId xmlns:a16="http://schemas.microsoft.com/office/drawing/2014/main" id="{EA4A0588-3327-C744-BC2F-B8302B6DE263}"/>
              </a:ext>
            </a:extLst>
          </p:cNvPr>
          <p:cNvSpPr>
            <a:spLocks noGrp="1" noChangeArrowheads="1"/>
          </p:cNvSpPr>
          <p:nvPr>
            <p:ph type="body" idx="1"/>
          </p:nvPr>
        </p:nvSpPr>
        <p:spPr>
          <a:xfrm>
            <a:off x="914400" y="2209800"/>
            <a:ext cx="8229600" cy="3840163"/>
          </a:xfrm>
          <a:effectLst>
            <a:outerShdw blurRad="63500" dist="35921" dir="2700000" algn="ctr" rotWithShape="0">
              <a:schemeClr val="tx2">
                <a:alpha val="74997"/>
              </a:schemeClr>
            </a:outerShdw>
          </a:effectLst>
        </p:spPr>
        <p:txBody>
          <a:bodyPr/>
          <a:lstStyle/>
          <a:p>
            <a:r>
              <a:rPr lang="en-US" altLang="ja-JP" sz="4000">
                <a:solidFill>
                  <a:srgbClr val="FFFFFF"/>
                </a:solidFill>
                <a:ea typeface="ＭＳ Ｐゴシック" panose="020B0600070205080204" pitchFamily="34" charset="-128"/>
              </a:rPr>
              <a:t>"The church is the living community of people in Christ Jesus, organized to fulfill corporately a threefold purpose: </a:t>
            </a:r>
            <a:br>
              <a:rPr lang="en-US" altLang="ja-JP" sz="4000">
                <a:solidFill>
                  <a:srgbClr val="FFFFFF"/>
                </a:solidFill>
                <a:ea typeface="ＭＳ Ｐゴシック" panose="020B0600070205080204" pitchFamily="34" charset="-128"/>
              </a:rPr>
            </a:br>
            <a:r>
              <a:rPr lang="en-US" altLang="ja-JP" sz="4000">
                <a:solidFill>
                  <a:srgbClr val="FFFFFF"/>
                </a:solidFill>
                <a:ea typeface="ＭＳ Ｐゴシック" panose="020B0600070205080204" pitchFamily="34" charset="-128"/>
              </a:rPr>
              <a:t>worship, edification, and multiplication"</a:t>
            </a:r>
            <a:endParaRPr lang="en-US" altLang="en-US" sz="4000">
              <a:solidFill>
                <a:srgbClr val="FFFFFF"/>
              </a:solidFill>
              <a:ea typeface="ＭＳ Ｐゴシック" panose="020B0600070205080204" pitchFamily="34" charset="-128"/>
            </a:endParaRPr>
          </a:p>
        </p:txBody>
      </p:sp>
      <p:sp>
        <p:nvSpPr>
          <p:cNvPr id="5" name="Rectangle 1027">
            <a:extLst>
              <a:ext uri="{FF2B5EF4-FFF2-40B4-BE49-F238E27FC236}">
                <a16:creationId xmlns:a16="http://schemas.microsoft.com/office/drawing/2014/main" id="{F7629C7D-E5AE-5D47-99A6-21AF4EE9F9EA}"/>
              </a:ext>
            </a:extLst>
          </p:cNvPr>
          <p:cNvSpPr txBox="1">
            <a:spLocks noChangeArrowheads="1"/>
          </p:cNvSpPr>
          <p:nvPr/>
        </p:nvSpPr>
        <p:spPr bwMode="auto">
          <a:xfrm>
            <a:off x="838200" y="6096000"/>
            <a:ext cx="8305800" cy="762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r>
              <a:rPr lang="en-US" sz="3200" i="1" dirty="0">
                <a:solidFill>
                  <a:srgbClr val="FFFFFF"/>
                </a:solidFill>
                <a:latin typeface="Arial" charset="0"/>
                <a:ea typeface="ＭＳ Ｐゴシック" charset="-128"/>
                <a:cs typeface="ＭＳ Ｐゴシック" charset="-128"/>
              </a:rPr>
              <a:t>Church Dynamics</a:t>
            </a:r>
            <a:r>
              <a:rPr lang="en-US" sz="3200" dirty="0">
                <a:solidFill>
                  <a:srgbClr val="FFFFFF"/>
                </a:solidFill>
                <a:latin typeface="Arial" charset="0"/>
                <a:ea typeface="ＭＳ Ｐゴシック" charset="-128"/>
                <a:cs typeface="ＭＳ Ｐゴシック" charset="-128"/>
              </a:rPr>
              <a:t> (BEE World Course)</a:t>
            </a:r>
            <a:r>
              <a:rPr lang="en-US" sz="3200" i="1" dirty="0">
                <a:solidFill>
                  <a:srgbClr val="FFFFFF"/>
                </a:solidFill>
                <a:latin typeface="Arial" charset="0"/>
                <a:ea typeface="ＭＳ Ｐゴシック" charset="-128"/>
                <a:cs typeface="ＭＳ Ｐゴシック" charset="-128"/>
              </a:rPr>
              <a:t>, </a:t>
            </a:r>
            <a:r>
              <a:rPr lang="en-US" sz="3200" dirty="0">
                <a:solidFill>
                  <a:srgbClr val="FFFFFF"/>
                </a:solidFill>
                <a:latin typeface="Arial" charset="0"/>
                <a:ea typeface="ＭＳ Ｐゴシック" charset="-128"/>
                <a:cs typeface="ＭＳ Ｐゴシック" charset="-128"/>
              </a:rPr>
              <a:t>40.</a:t>
            </a:r>
            <a:endParaRPr lang="en-US" sz="3200" kern="0" dirty="0">
              <a:solidFill>
                <a:srgbClr val="FFFFFF"/>
              </a:solidFill>
              <a:latin typeface="+mn-lt"/>
              <a:ea typeface="ＭＳ Ｐゴシック" charset="-128"/>
              <a:cs typeface="ＭＳ Ｐゴシック" charset="-128"/>
            </a:endParaRPr>
          </a:p>
        </p:txBody>
      </p:sp>
      <p:sp>
        <p:nvSpPr>
          <p:cNvPr id="6" name="Text Box 29">
            <a:extLst>
              <a:ext uri="{FF2B5EF4-FFF2-40B4-BE49-F238E27FC236}">
                <a16:creationId xmlns:a16="http://schemas.microsoft.com/office/drawing/2014/main" id="{4DEB1720-6E51-3542-A091-104E63D56DB2}"/>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1" name="Picture 5" descr="needothers2.jpg">
            <a:extLst>
              <a:ext uri="{FF2B5EF4-FFF2-40B4-BE49-F238E27FC236}">
                <a16:creationId xmlns:a16="http://schemas.microsoft.com/office/drawing/2014/main" id="{AC1EEE06-4BFD-1841-AF50-0D9F920FA403}"/>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2">
            <a:extLst>
              <a:ext uri="{FF2B5EF4-FFF2-40B4-BE49-F238E27FC236}">
                <a16:creationId xmlns:a16="http://schemas.microsoft.com/office/drawing/2014/main" id="{D96675D6-41D1-B344-ACC0-3B0DF0B95AB1}"/>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4" name="Rectangle 3">
            <a:extLst>
              <a:ext uri="{FF2B5EF4-FFF2-40B4-BE49-F238E27FC236}">
                <a16:creationId xmlns:a16="http://schemas.microsoft.com/office/drawing/2014/main" id="{49E508DA-E5A2-964D-B229-EC9BBDDC032A}"/>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startAt="4"/>
            </a:pPr>
            <a:r>
              <a:rPr lang="en-US" altLang="en-US" sz="2800" b="1"/>
              <a:t>What can I learn from history that would benefit my ministry today?</a:t>
            </a:r>
          </a:p>
          <a:p>
            <a:pPr>
              <a:buFont typeface="Arial" panose="020B0604020202020204" pitchFamily="34" charset="0"/>
              <a:buAutoNum type="arabicPeriod" startAt="4"/>
            </a:pPr>
            <a:endParaRPr lang="en-US" altLang="en-US" sz="2800" b="1"/>
          </a:p>
          <a:p>
            <a:pPr>
              <a:buFont typeface="Arial" panose="020B0604020202020204" pitchFamily="34" charset="0"/>
              <a:buAutoNum type="arabicPeriod" startAt="4"/>
            </a:pPr>
            <a:r>
              <a:rPr lang="en-US" altLang="en-US" sz="2800" b="1"/>
              <a:t>What practice am I treating as if it is supra cultural even though it is cultural?  What long-term effect can this have on my ministry?</a:t>
            </a:r>
          </a:p>
        </p:txBody>
      </p:sp>
      <p:sp>
        <p:nvSpPr>
          <p:cNvPr id="5" name="Text Box 29">
            <a:extLst>
              <a:ext uri="{FF2B5EF4-FFF2-40B4-BE49-F238E27FC236}">
                <a16:creationId xmlns:a16="http://schemas.microsoft.com/office/drawing/2014/main" id="{58CED256-8A72-FC4F-B3C9-11FD7613D6FA}"/>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5" descr="needothers2.jpg">
            <a:extLst>
              <a:ext uri="{FF2B5EF4-FFF2-40B4-BE49-F238E27FC236}">
                <a16:creationId xmlns:a16="http://schemas.microsoft.com/office/drawing/2014/main" id="{A49ABA57-0A8B-8D40-9C5C-5D01FB99F4DF}"/>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a:extLst>
              <a:ext uri="{FF2B5EF4-FFF2-40B4-BE49-F238E27FC236}">
                <a16:creationId xmlns:a16="http://schemas.microsoft.com/office/drawing/2014/main" id="{47F2B076-22BA-B74B-A653-AE693A823295}"/>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242691" name="Rectangle 3">
            <a:extLst>
              <a:ext uri="{FF2B5EF4-FFF2-40B4-BE49-F238E27FC236}">
                <a16:creationId xmlns:a16="http://schemas.microsoft.com/office/drawing/2014/main" id="{A4BC80D6-3F8F-4546-8271-03F6529232BC}"/>
              </a:ext>
            </a:extLst>
          </p:cNvPr>
          <p:cNvSpPr txBox="1">
            <a:spLocks noChangeArrowheads="1"/>
          </p:cNvSpPr>
          <p:nvPr/>
        </p:nvSpPr>
        <p:spPr bwMode="auto">
          <a:xfrm>
            <a:off x="4114800" y="533400"/>
            <a:ext cx="4953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startAt="6"/>
            </a:pPr>
            <a:r>
              <a:rPr lang="en-US" altLang="en-US" sz="2800" b="1"/>
              <a:t>What is the single most important task that I must carry out to accomplish my God-given ministry?  What is second?</a:t>
            </a:r>
          </a:p>
        </p:txBody>
      </p:sp>
      <p:sp>
        <p:nvSpPr>
          <p:cNvPr id="5" name="Text Box 29">
            <a:extLst>
              <a:ext uri="{FF2B5EF4-FFF2-40B4-BE49-F238E27FC236}">
                <a16:creationId xmlns:a16="http://schemas.microsoft.com/office/drawing/2014/main" id="{5F249A09-A744-7B47-8B84-8B6007DF4A6D}"/>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9873" name="Picture 5"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9874" name="Picture 1028" descr="GI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2" name="Rectangle 1026"/>
          <p:cNvSpPr>
            <a:spLocks noGrp="1" noChangeArrowheads="1"/>
          </p:cNvSpPr>
          <p:nvPr>
            <p:ph type="ctrTitle"/>
          </p:nvPr>
        </p:nvSpPr>
        <p:spPr>
          <a:xfrm>
            <a:off x="323528" y="-9684"/>
            <a:ext cx="8534400" cy="2687960"/>
          </a:xfrm>
          <a:solidFill>
            <a:srgbClr val="000000"/>
          </a:solidFill>
          <a:effectLst>
            <a:outerShdw blurRad="63500" dist="35921" dir="2700000" algn="ctr" rotWithShape="0">
              <a:srgbClr val="000000">
                <a:alpha val="99962"/>
              </a:srgbClr>
            </a:outerShdw>
          </a:effectLst>
        </p:spPr>
        <p:txBody>
          <a:bodyPr/>
          <a:lstStyle/>
          <a:p>
            <a:r>
              <a:rPr lang="zh-CN" altLang="en-US" dirty="0"/>
              <a:t>问题</a:t>
            </a:r>
            <a:r>
              <a:rPr lang="en-US" altLang="zh-CN" dirty="0"/>
              <a:t>: </a:t>
            </a:r>
            <a:r>
              <a:rPr lang="zh-CN" altLang="en-US" dirty="0"/>
              <a:t>以色列与教会：</a:t>
            </a:r>
            <a:br>
              <a:rPr lang="en-US" altLang="zh-CN" dirty="0"/>
            </a:br>
            <a:r>
              <a:rPr lang="zh-CN" altLang="en-US" dirty="0">
                <a:solidFill>
                  <a:srgbClr val="FFFF00"/>
                </a:solidFill>
              </a:rPr>
              <a:t>无连续</a:t>
            </a:r>
            <a:r>
              <a:rPr lang="en-US" altLang="zh-CN" dirty="0">
                <a:solidFill>
                  <a:srgbClr val="FFFF00"/>
                </a:solidFill>
              </a:rPr>
              <a:t> </a:t>
            </a:r>
            <a:r>
              <a:rPr lang="zh-CN" altLang="en-US" dirty="0">
                <a:solidFill>
                  <a:srgbClr val="FFFF00"/>
                </a:solidFill>
              </a:rPr>
              <a:t>或是</a:t>
            </a:r>
            <a:r>
              <a:rPr lang="en-US" altLang="zh-CN" dirty="0">
                <a:solidFill>
                  <a:srgbClr val="FFFF00"/>
                </a:solidFill>
              </a:rPr>
              <a:t> </a:t>
            </a:r>
            <a:r>
              <a:rPr lang="zh-CN" altLang="en-US" dirty="0">
                <a:solidFill>
                  <a:srgbClr val="FFFF00"/>
                </a:solidFill>
              </a:rPr>
              <a:t>连续</a:t>
            </a:r>
            <a:r>
              <a:rPr lang="en-US" altLang="zh-CN" dirty="0">
                <a:solidFill>
                  <a:srgbClr val="FFFF00"/>
                </a:solidFill>
              </a:rPr>
              <a:t> ?</a:t>
            </a:r>
            <a:br>
              <a:rPr lang="en-US" altLang="zh-CN" dirty="0">
                <a:solidFill>
                  <a:srgbClr val="FFFF00"/>
                </a:solidFill>
              </a:rPr>
            </a:br>
            <a:r>
              <a:rPr lang="zh-CN" altLang="en-US" dirty="0">
                <a:solidFill>
                  <a:srgbClr val="FFFF00"/>
                </a:solidFill>
                <a:latin typeface="Tahoma" charset="0"/>
                <a:ea typeface="ＭＳ Ｐゴシック" charset="0"/>
                <a:cs typeface="ＭＳ Ｐゴシック" charset="0"/>
              </a:rPr>
              <a:t>回答</a:t>
            </a:r>
            <a:r>
              <a:rPr lang="en-US" altLang="zh-CN" dirty="0">
                <a:solidFill>
                  <a:srgbClr val="FFFF00"/>
                </a:solidFill>
                <a:latin typeface="Tahoma" charset="0"/>
                <a:ea typeface="ＭＳ Ｐゴシック" charset="0"/>
                <a:cs typeface="ＭＳ Ｐゴシック" charset="0"/>
              </a:rPr>
              <a:t>: </a:t>
            </a:r>
            <a:r>
              <a:rPr lang="zh-CN" altLang="en-US" dirty="0">
                <a:solidFill>
                  <a:srgbClr val="FFFF00"/>
                </a:solidFill>
                <a:latin typeface="Tahoma" charset="0"/>
                <a:ea typeface="ＭＳ Ｐゴシック" charset="0"/>
                <a:cs typeface="ＭＳ Ｐゴシック" charset="0"/>
              </a:rPr>
              <a:t>两者皆是</a:t>
            </a:r>
            <a:r>
              <a:rPr lang="en-US" altLang="zh-CN" dirty="0">
                <a:solidFill>
                  <a:srgbClr val="FFFF00"/>
                </a:solidFill>
                <a:latin typeface="Tahoma" charset="0"/>
                <a:ea typeface="ＭＳ Ｐゴシック" charset="0"/>
                <a:cs typeface="ＭＳ Ｐゴシック" charset="0"/>
              </a:rPr>
              <a:t>!</a:t>
            </a:r>
            <a:br>
              <a:rPr lang="en-US" altLang="zh-CN" dirty="0">
                <a:solidFill>
                  <a:srgbClr val="FFFF00"/>
                </a:solidFill>
                <a:latin typeface="Tahoma" charset="0"/>
                <a:ea typeface="ＭＳ Ｐゴシック" charset="0"/>
                <a:cs typeface="ＭＳ Ｐゴシック" charset="0"/>
              </a:rPr>
            </a:br>
            <a:r>
              <a:rPr lang="en-US" altLang="zh-CN" dirty="0">
                <a:latin typeface="Tahoma" charset="0"/>
                <a:ea typeface="ＭＳ Ｐゴシック" charset="0"/>
                <a:cs typeface="ＭＳ Ｐゴシック" charset="0"/>
              </a:rPr>
              <a:t>(</a:t>
            </a:r>
            <a:r>
              <a:rPr lang="zh-CN" altLang="en-US" dirty="0">
                <a:latin typeface="Tahoma" charset="0"/>
                <a:ea typeface="ＭＳ Ｐゴシック" charset="0"/>
                <a:cs typeface="ＭＳ Ｐゴシック" charset="0"/>
              </a:rPr>
              <a:t>参阅</a:t>
            </a:r>
            <a:r>
              <a:rPr lang="en-US" altLang="zh-CN" dirty="0">
                <a:latin typeface="Tahoma" charset="0"/>
                <a:ea typeface="ＭＳ Ｐゴシック" charset="0"/>
                <a:cs typeface="ＭＳ Ｐゴシック" charset="0"/>
              </a:rPr>
              <a:t> </a:t>
            </a:r>
            <a:r>
              <a:rPr lang="zh-CN" altLang="en-US" dirty="0">
                <a:latin typeface="Tahoma" charset="0"/>
                <a:ea typeface="ＭＳ Ｐゴシック" charset="0"/>
                <a:cs typeface="ＭＳ Ｐゴシック" charset="0"/>
              </a:rPr>
              <a:t>新约导论 </a:t>
            </a:r>
            <a:r>
              <a:rPr lang="en-US" altLang="zh-CN" dirty="0">
                <a:latin typeface="Tahoma" charset="0"/>
                <a:ea typeface="ＭＳ Ｐゴシック" charset="0"/>
                <a:cs typeface="ＭＳ Ｐゴシック" charset="0"/>
              </a:rPr>
              <a:t>155r-155s</a:t>
            </a:r>
            <a:r>
              <a:rPr lang="zh-CN" altLang="en-US" dirty="0">
                <a:latin typeface="Tahoma" charset="0"/>
                <a:ea typeface="ＭＳ Ｐゴシック" charset="0"/>
                <a:cs typeface="ＭＳ Ｐゴシック" charset="0"/>
              </a:rPr>
              <a:t>页</a:t>
            </a:r>
            <a:r>
              <a:rPr lang="en-US" altLang="zh-CN" dirty="0">
                <a:latin typeface="Tahoma" charset="0"/>
                <a:ea typeface="ＭＳ Ｐゴシック" charset="0"/>
                <a:cs typeface="ＭＳ Ｐゴシック" charset="0"/>
              </a:rPr>
              <a:t>)</a:t>
            </a:r>
            <a:endParaRPr lang="en-US" altLang="zh-CN" dirty="0"/>
          </a:p>
        </p:txBody>
      </p:sp>
      <p:sp>
        <p:nvSpPr>
          <p:cNvPr id="5" name="Rectangle 1027"/>
          <p:cNvSpPr txBox="1">
            <a:spLocks noChangeArrowheads="1"/>
          </p:cNvSpPr>
          <p:nvPr/>
        </p:nvSpPr>
        <p:spPr bwMode="auto">
          <a:xfrm>
            <a:off x="0" y="4572000"/>
            <a:ext cx="9144000" cy="1752600"/>
          </a:xfrm>
          <a:prstGeom prst="rect">
            <a:avLst/>
          </a:prstGeom>
          <a:noFill/>
          <a:ln>
            <a:noFill/>
          </a:ln>
          <a:effectLst>
            <a:outerShdw dist="35921"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 typeface="Wingdings" charset="0"/>
              <a:buNone/>
              <a:tabLst/>
              <a:defRPr/>
            </a:pPr>
            <a:endParaRPr kumimoji="0" lang="en-US" altLang="zh-CN" sz="4400" b="0" i="1"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2195065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1E952351-29A8-B64F-80F2-67B27F46BBB9}"/>
              </a:ext>
            </a:extLst>
          </p:cNvPr>
          <p:cNvSpPr>
            <a:spLocks noGrp="1" noChangeArrowheads="1"/>
          </p:cNvSpPr>
          <p:nvPr>
            <p:ph type="ctrTitle" idx="4294967295"/>
          </p:nvPr>
        </p:nvSpPr>
        <p:spPr>
          <a:xfrm>
            <a:off x="685800" y="152400"/>
            <a:ext cx="7772400" cy="1066800"/>
          </a:xfrm>
        </p:spPr>
        <p:txBody>
          <a:bodyPr/>
          <a:lstStyle/>
          <a:p>
            <a:pPr eaLnBrk="1" hangingPunct="1"/>
            <a:r>
              <a:rPr lang="en-US" altLang="en-US" sz="3600" b="1">
                <a:solidFill>
                  <a:srgbClr val="FFFFFF"/>
                </a:solidFill>
              </a:rPr>
              <a:t>But why is Distinguishing </a:t>
            </a:r>
            <a:br>
              <a:rPr lang="en-US" altLang="en-US" sz="3600" b="1">
                <a:solidFill>
                  <a:srgbClr val="FFFFFF"/>
                </a:solidFill>
              </a:rPr>
            </a:br>
            <a:r>
              <a:rPr lang="en-US" altLang="en-US" sz="3600" b="1">
                <a:solidFill>
                  <a:srgbClr val="FFFFFF"/>
                </a:solidFill>
              </a:rPr>
              <a:t>Israel &amp; the Church Significant?</a:t>
            </a:r>
          </a:p>
        </p:txBody>
      </p:sp>
      <p:sp>
        <p:nvSpPr>
          <p:cNvPr id="3" name="Text Box 29">
            <a:extLst>
              <a:ext uri="{FF2B5EF4-FFF2-40B4-BE49-F238E27FC236}">
                <a16:creationId xmlns:a16="http://schemas.microsoft.com/office/drawing/2014/main" id="{57E24A21-276C-914A-B1CC-5C311429E056}"/>
              </a:ext>
            </a:extLst>
          </p:cNvPr>
          <p:cNvSpPr txBox="1">
            <a:spLocks noChangeArrowheads="1"/>
          </p:cNvSpPr>
          <p:nvPr/>
        </p:nvSpPr>
        <p:spPr bwMode="auto">
          <a:xfrm>
            <a:off x="85344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effectLst>
                  <a:outerShdw blurRad="38100" dist="38100" dir="2700000" algn="tl">
                    <a:srgbClr val="808080"/>
                  </a:outerShdw>
                </a:effectLst>
                <a:cs typeface="Arial" panose="020B0604020202020204" pitchFamily="34" charset="0"/>
              </a:rPr>
              <a:t>22</a:t>
            </a:r>
          </a:p>
        </p:txBody>
      </p:sp>
      <p:grpSp>
        <p:nvGrpSpPr>
          <p:cNvPr id="2" name="Group 7">
            <a:extLst>
              <a:ext uri="{FF2B5EF4-FFF2-40B4-BE49-F238E27FC236}">
                <a16:creationId xmlns:a16="http://schemas.microsoft.com/office/drawing/2014/main" id="{A46F3CB2-DABB-7A45-A335-B0E0DCBD528C}"/>
              </a:ext>
            </a:extLst>
          </p:cNvPr>
          <p:cNvGrpSpPr>
            <a:grpSpLocks/>
          </p:cNvGrpSpPr>
          <p:nvPr/>
        </p:nvGrpSpPr>
        <p:grpSpPr bwMode="auto">
          <a:xfrm>
            <a:off x="304800" y="2133600"/>
            <a:ext cx="4195763" cy="3979863"/>
            <a:chOff x="304800" y="2133600"/>
            <a:chExt cx="4195810" cy="3979863"/>
          </a:xfrm>
        </p:grpSpPr>
        <p:pic>
          <p:nvPicPr>
            <p:cNvPr id="245767" name="Picture 28" descr="10 commandments.jpg">
              <a:extLst>
                <a:ext uri="{FF2B5EF4-FFF2-40B4-BE49-F238E27FC236}">
                  <a16:creationId xmlns:a16="http://schemas.microsoft.com/office/drawing/2014/main" id="{855C5F03-F9F7-DA49-8C6C-105BC0BDBE78}"/>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04800" y="2133600"/>
              <a:ext cx="419581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5C6D19F-99B6-BC45-B9CB-66BE05429338}"/>
                </a:ext>
              </a:extLst>
            </p:cNvPr>
            <p:cNvSpPr txBox="1">
              <a:spLocks noChangeArrowheads="1"/>
            </p:cNvSpPr>
            <p:nvPr/>
          </p:nvSpPr>
          <p:spPr bwMode="auto">
            <a:xfrm>
              <a:off x="381001" y="2743200"/>
              <a:ext cx="3962444" cy="2743200"/>
            </a:xfrm>
            <a:prstGeom prst="rect">
              <a:avLst/>
            </a:prstGeom>
            <a:noFill/>
            <a:ln w="9525">
              <a:noFill/>
              <a:miter lim="800000"/>
              <a:headEnd/>
              <a:tailEnd/>
            </a:ln>
          </p:spPr>
          <p:txBody>
            <a:bodyPr anchor="ctr"/>
            <a:lstStyle/>
            <a:p>
              <a:pPr algn="ctr" eaLnBrk="1" hangingPunct="1">
                <a:defRPr/>
              </a:pPr>
              <a:r>
                <a:rPr lang="en-US" sz="4400" b="1" kern="0" dirty="0">
                  <a:latin typeface="Arial" charset="0"/>
                  <a:ea typeface="+mj-ea"/>
                  <a:cs typeface="+mj-cs"/>
                </a:rPr>
                <a:t>Does the Mosaic Law apply today?</a:t>
              </a:r>
            </a:p>
          </p:txBody>
        </p:sp>
      </p:grpSp>
      <p:grpSp>
        <p:nvGrpSpPr>
          <p:cNvPr id="4" name="Group 8">
            <a:extLst>
              <a:ext uri="{FF2B5EF4-FFF2-40B4-BE49-F238E27FC236}">
                <a16:creationId xmlns:a16="http://schemas.microsoft.com/office/drawing/2014/main" id="{CEB49805-C205-054B-8AD9-AC2CC1F0C2CD}"/>
              </a:ext>
            </a:extLst>
          </p:cNvPr>
          <p:cNvGrpSpPr>
            <a:grpSpLocks/>
          </p:cNvGrpSpPr>
          <p:nvPr/>
        </p:nvGrpSpPr>
        <p:grpSpPr bwMode="auto">
          <a:xfrm>
            <a:off x="4724400" y="2133600"/>
            <a:ext cx="4191000" cy="3987800"/>
            <a:chOff x="4724400" y="2133600"/>
            <a:chExt cx="4191000" cy="3988117"/>
          </a:xfrm>
        </p:grpSpPr>
        <p:pic>
          <p:nvPicPr>
            <p:cNvPr id="245765" name="Picture 5" descr="Bible Acts.jpg">
              <a:extLst>
                <a:ext uri="{FF2B5EF4-FFF2-40B4-BE49-F238E27FC236}">
                  <a16:creationId xmlns:a16="http://schemas.microsoft.com/office/drawing/2014/main" id="{735E2598-A3E4-3644-A867-8ACD4456AA59}"/>
                </a:ext>
              </a:extLst>
            </p:cNvPr>
            <p:cNvPicPr>
              <a:picLocks noChangeAspect="1"/>
            </p:cNvPicPr>
            <p:nvPr/>
          </p:nvPicPr>
          <p:blipFill>
            <a:blip r:embed="rId4">
              <a:extLst>
                <a:ext uri="{28A0092B-C50C-407E-A947-70E740481C1C}">
                  <a14:useLocalDpi xmlns:a14="http://schemas.microsoft.com/office/drawing/2010/main" val="0"/>
                </a:ext>
              </a:extLst>
            </a:blip>
            <a:srcRect l="11392" r="18987"/>
            <a:stretch>
              <a:fillRect/>
            </a:stretch>
          </p:blipFill>
          <p:spPr bwMode="auto">
            <a:xfrm>
              <a:off x="4724400" y="2133600"/>
              <a:ext cx="4191000" cy="398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3309FA8-CE6B-9C4C-AAB3-733E9D3DF881}"/>
                </a:ext>
              </a:extLst>
            </p:cNvPr>
            <p:cNvSpPr txBox="1">
              <a:spLocks noChangeArrowheads="1"/>
            </p:cNvSpPr>
            <p:nvPr/>
          </p:nvSpPr>
          <p:spPr bwMode="auto">
            <a:xfrm>
              <a:off x="4800600" y="2743248"/>
              <a:ext cx="3962400" cy="2743418"/>
            </a:xfrm>
            <a:prstGeom prst="rect">
              <a:avLst/>
            </a:prstGeom>
            <a:noFill/>
            <a:ln w="9525">
              <a:noFill/>
              <a:miter lim="800000"/>
              <a:headEnd/>
              <a:tailEnd/>
            </a:ln>
          </p:spPr>
          <p:txBody>
            <a:bodyPr anchor="ctr"/>
            <a:lstStyle/>
            <a:p>
              <a:pPr algn="ctr" eaLnBrk="1" hangingPunct="1">
                <a:defRPr/>
              </a:pPr>
              <a:r>
                <a:rPr lang="en-US" sz="4400" b="1" kern="0" dirty="0">
                  <a:latin typeface="Arial" charset="0"/>
                  <a:ea typeface="+mj-ea"/>
                  <a:cs typeface="+mj-cs"/>
                </a:rPr>
                <a:t>Should we spiritualize Scripture?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7666"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7" name="Title 5"/>
          <p:cNvSpPr>
            <a:spLocks noGrp="1"/>
          </p:cNvSpPr>
          <p:nvPr>
            <p:ph type="title" idx="4294967295"/>
          </p:nvPr>
        </p:nvSpPr>
        <p:spPr>
          <a:xfrm>
            <a:off x="0" y="0"/>
            <a:ext cx="9144000" cy="914400"/>
          </a:xfrm>
        </p:spPr>
        <p:txBody>
          <a:bodyPr/>
          <a:lstStyle/>
          <a:p>
            <a:pPr eaLnBrk="1" hangingPunct="1"/>
            <a:r>
              <a:rPr lang="zh-CN" altLang="en-US" b="1">
                <a:solidFill>
                  <a:srgbClr val="FFFFFF"/>
                </a:solidFill>
                <a:latin typeface="Calibri" charset="0"/>
                <a:ea typeface="宋体" charset="0"/>
                <a:cs typeface="宋体" charset="0"/>
              </a:rPr>
              <a:t>两种约的对照</a:t>
            </a:r>
            <a:endParaRPr lang="en-US" altLang="zh-CN" b="1">
              <a:solidFill>
                <a:srgbClr val="FFFFFF"/>
              </a:solidFill>
              <a:latin typeface="Calibri" charset="0"/>
              <a:ea typeface="MS PGothic" charset="0"/>
              <a:cs typeface="MS PGothic" charset="0"/>
            </a:endParaRP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MS PGothic"/>
                <a:cs typeface="+mn-cs"/>
              </a:rPr>
              <a:t>116</a:t>
            </a:r>
          </a:p>
        </p:txBody>
      </p:sp>
      <p:graphicFrame>
        <p:nvGraphicFramePr>
          <p:cNvPr id="369687" name="Group 23"/>
          <p:cNvGraphicFramePr>
            <a:graphicFrameLocks noGrp="1"/>
          </p:cNvGraphicFramePr>
          <p:nvPr/>
        </p:nvGraphicFramePr>
        <p:xfrm>
          <a:off x="76200" y="990600"/>
          <a:ext cx="8991600" cy="4997503"/>
        </p:xfrm>
        <a:graphic>
          <a:graphicData uri="http://schemas.openxmlformats.org/drawingml/2006/table">
            <a:tbl>
              <a:tblPr/>
              <a:tblGrid>
                <a:gridCol w="1752600">
                  <a:extLst>
                    <a:ext uri="{9D8B030D-6E8A-4147-A177-3AD203B41FA5}">
                      <a16:colId xmlns:a16="http://schemas.microsoft.com/office/drawing/2014/main" val="20000"/>
                    </a:ext>
                  </a:extLst>
                </a:gridCol>
                <a:gridCol w="3679825">
                  <a:extLst>
                    <a:ext uri="{9D8B030D-6E8A-4147-A177-3AD203B41FA5}">
                      <a16:colId xmlns:a16="http://schemas.microsoft.com/office/drawing/2014/main" val="20001"/>
                    </a:ext>
                  </a:extLst>
                </a:gridCol>
                <a:gridCol w="3559175">
                  <a:extLst>
                    <a:ext uri="{9D8B030D-6E8A-4147-A177-3AD203B41FA5}">
                      <a16:colId xmlns:a16="http://schemas.microsoft.com/office/drawing/2014/main" val="20002"/>
                    </a:ext>
                  </a:extLst>
                </a:gridCol>
              </a:tblGrid>
              <a:tr h="63804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0" marB="4571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接受者</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1" u="none" strike="noStrike" cap="none" normalizeH="0" baseline="0">
                          <a:ln>
                            <a:noFill/>
                          </a:ln>
                          <a:solidFill>
                            <a:srgbClr val="FFFFFF"/>
                          </a:solidFill>
                          <a:effectLst/>
                          <a:latin typeface="Calibri" charset="0"/>
                          <a:ea typeface="宋体" charset="0"/>
                          <a:cs typeface="宋体" charset="0"/>
                        </a:rPr>
                        <a:t>(</a:t>
                      </a:r>
                      <a:r>
                        <a:rPr kumimoji="0" lang="zh-CN" altLang="en-US" sz="2400" b="1" i="1" u="none" strike="noStrike" cap="none" normalizeH="0" baseline="0">
                          <a:ln>
                            <a:noFill/>
                          </a:ln>
                          <a:solidFill>
                            <a:srgbClr val="FFFFFF"/>
                          </a:solidFill>
                          <a:effectLst/>
                          <a:latin typeface="Calibri" charset="0"/>
                          <a:ea typeface="宋体" charset="0"/>
                          <a:cs typeface="宋体" charset="0"/>
                        </a:rPr>
                        <a:t>日期与</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地点</a:t>
                      </a:r>
                      <a:r>
                        <a:rPr kumimoji="0" lang="en-US" altLang="ja-JP" sz="2400" b="1" i="1"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公元前</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2060</a:t>
                      </a:r>
                      <a:r>
                        <a:rPr kumimoji="0" lang="zh-CN" altLang="en-US" sz="2400" b="1" i="0" u="none" strike="noStrike" cap="none" normalizeH="0" baseline="0">
                          <a:ln>
                            <a:noFill/>
                          </a:ln>
                          <a:solidFill>
                            <a:schemeClr val="bg1"/>
                          </a:solidFill>
                          <a:effectLst/>
                          <a:latin typeface="Calibri" charset="0"/>
                          <a:ea typeface="宋体" charset="0"/>
                          <a:cs typeface="宋体" charset="0"/>
                        </a:rPr>
                        <a:t>年迦勒底吾珥，亚</a:t>
                      </a:r>
                      <a:r>
                        <a:rPr kumimoji="0" lang="zh-CN" altLang="en-US" sz="2400" b="1" i="0" u="none" strike="noStrike" cap="none" normalizeH="0" baseline="0">
                          <a:ln>
                            <a:noFill/>
                          </a:ln>
                          <a:solidFill>
                            <a:srgbClr val="FFFFFF"/>
                          </a:solidFill>
                          <a:effectLst/>
                          <a:latin typeface="Calibri" charset="0"/>
                          <a:ea typeface="宋体" charset="0"/>
                          <a:cs typeface="宋体" charset="0"/>
                        </a:rPr>
                        <a:t>伯拉罕为众国的中保</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公元前</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1445 </a:t>
                      </a:r>
                      <a:r>
                        <a:rPr kumimoji="0" lang="zh-CN" altLang="en-US" sz="2400" b="1" i="0" u="none" strike="noStrike" cap="none" normalizeH="0" baseline="0">
                          <a:ln>
                            <a:noFill/>
                          </a:ln>
                          <a:solidFill>
                            <a:srgbClr val="FFFFFF"/>
                          </a:solidFill>
                          <a:effectLst/>
                          <a:latin typeface="Calibri" charset="0"/>
                          <a:ea typeface="宋体" charset="0"/>
                          <a:cs typeface="宋体" charset="0"/>
                        </a:rPr>
                        <a:t>年于西乃山 ，摩西为以色列人的中保</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经文</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创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15</a:t>
                      </a:r>
                      <a:r>
                        <a:rPr kumimoji="0" lang="zh-CN" altLang="en-US" sz="2400" b="1" i="0" u="none" strike="noStrike" cap="none" normalizeH="0" baseline="0">
                          <a:ln>
                            <a:noFill/>
                          </a:ln>
                          <a:solidFill>
                            <a:srgbClr val="FFFFFF"/>
                          </a:solidFill>
                          <a:effectLst/>
                          <a:latin typeface="Calibri" charset="0"/>
                          <a:ea typeface="宋体" charset="0"/>
                          <a:cs typeface="宋体" charset="0"/>
                        </a:rPr>
                        <a:t>章正式为约</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20-31</a:t>
                      </a:r>
                      <a:r>
                        <a:rPr kumimoji="0" lang="zh-CN" altLang="en-US" sz="2400" b="1" i="0" u="none" strike="noStrike" cap="none" normalizeH="0" baseline="0">
                          <a:ln>
                            <a:noFill/>
                          </a:ln>
                          <a:solidFill>
                            <a:srgbClr val="FFFFFF"/>
                          </a:solidFill>
                          <a:effectLst/>
                          <a:latin typeface="Calibri" charset="0"/>
                          <a:ea typeface="宋体" charset="0"/>
                          <a:cs typeface="宋体" charset="0"/>
                        </a:rPr>
                        <a:t>章是约的核心</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神与</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一个人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为将来的国</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立约</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一个国立约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范围</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普世性</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万族都要因你得福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惟有以色列人领受律法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4:8; </a:t>
                      </a:r>
                      <a:r>
                        <a:rPr kumimoji="0" lang="zh-CN" altLang="en-US" sz="2400" b="1" i="0" u="none" strike="noStrike" cap="none" normalizeH="0" baseline="0">
                          <a:ln>
                            <a:noFill/>
                          </a:ln>
                          <a:solidFill>
                            <a:srgbClr val="FFFFFF"/>
                          </a:solidFill>
                          <a:effectLst/>
                          <a:latin typeface="Calibri" charset="0"/>
                          <a:ea typeface="宋体" charset="0"/>
                          <a:cs typeface="宋体" charset="0"/>
                        </a:rPr>
                        <a:t>诗</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147:20)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5861612"/>
      </p:ext>
    </p:extLst>
  </p:cSld>
  <p:clrMapOvr>
    <a:masterClrMapping/>
  </p:clrMapOvr>
  <p:transition spd="slow">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9714"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9715"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MS PGothic"/>
                <a:cs typeface="+mn-cs"/>
              </a:rPr>
              <a:t>116</a:t>
            </a:r>
          </a:p>
        </p:txBody>
      </p:sp>
      <p:graphicFrame>
        <p:nvGraphicFramePr>
          <p:cNvPr id="371734" name="Group 22"/>
          <p:cNvGraphicFramePr>
            <a:graphicFrameLocks noGrp="1"/>
          </p:cNvGraphicFramePr>
          <p:nvPr/>
        </p:nvGraphicFramePr>
        <p:xfrm>
          <a:off x="76200" y="990600"/>
          <a:ext cx="8991600" cy="4954588"/>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5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chemeClr val="bg1"/>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97279">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应许</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土地</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后裔 和祝福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没有说明履行时间</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遵行得福，背道受咒诅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未</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 </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26; </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申</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28)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条件</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无条件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我必</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有条件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你们若</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我就</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参与</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亚伯拉罕沉睡</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创</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15:17)</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以色列同意守约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出</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19:8)</a:t>
                      </a:r>
                      <a:endParaRPr kumimoji="0" lang="en-US" altLang="zh-CN"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比喻</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父亲对子</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神的特许</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君主 </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强国</a:t>
                      </a:r>
                      <a:r>
                        <a:rPr kumimoji="0" lang="zh-CN" altLang="en-US" sz="2400" b="1" i="0" u="none" strike="noStrike" cap="none" normalizeH="0" baseline="0">
                          <a:ln>
                            <a:noFill/>
                          </a:ln>
                          <a:solidFill>
                            <a:schemeClr val="bg1"/>
                          </a:solidFill>
                          <a:effectLst/>
                          <a:latin typeface="Calibri" charset="0"/>
                          <a:ea typeface="宋体" charset="0"/>
                          <a:cs typeface="宋体" charset="0"/>
                        </a:rPr>
                        <a:t>国王</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对附庸 </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附庸国</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74223266"/>
      </p:ext>
    </p:extLst>
  </p:cSld>
  <p:clrMapOvr>
    <a:masterClrMapping/>
  </p:clrMapOvr>
  <p:transition spd="slow">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62"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63"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MS PGothic"/>
                <a:cs typeface="+mn-cs"/>
              </a:rPr>
              <a:t>116</a:t>
            </a:r>
          </a:p>
        </p:txBody>
      </p:sp>
      <p:graphicFrame>
        <p:nvGraphicFramePr>
          <p:cNvPr id="373784" name="Group 24"/>
          <p:cNvGraphicFramePr>
            <a:graphicFrameLocks noGrp="1"/>
          </p:cNvGraphicFramePr>
          <p:nvPr/>
        </p:nvGraphicFramePr>
        <p:xfrm>
          <a:off x="76200" y="990600"/>
          <a:ext cx="8991600" cy="556421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853431">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endParaRPr kumimoji="0" lang="en-US" altLang="ja-JP" sz="2800" b="0" i="0" u="sng"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800" b="0" i="0" u="sng"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形式</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口传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无文字记录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记录在石板和摩西五经上</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25">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重心</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赐福胜于惩戒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zh-CN" altLang="en-US" sz="2400" b="1" i="0" u="none" strike="noStrike" cap="none" normalizeH="0" baseline="0">
                          <a:ln>
                            <a:noFill/>
                          </a:ln>
                          <a:solidFill>
                            <a:srgbClr val="FFFFFF"/>
                          </a:solidFill>
                          <a:effectLst/>
                          <a:latin typeface="Calibri" charset="0"/>
                          <a:ea typeface="宋体" charset="0"/>
                          <a:cs typeface="宋体" charset="0"/>
                        </a:rPr>
                        <a:t>的“五福”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审判胜于赐福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endParaRPr kumimoji="0" lang="en-US" altLang="ja-JP" sz="2400" b="1" i="0" u="none"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对照 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28:1-14 </a:t>
                      </a:r>
                      <a:r>
                        <a:rPr kumimoji="0" lang="zh-CN" altLang="en-US" sz="2400" b="1" i="0" u="none" strike="noStrike" cap="none" normalizeH="0" baseline="0">
                          <a:ln>
                            <a:noFill/>
                          </a:ln>
                          <a:solidFill>
                            <a:srgbClr val="FFFFFF"/>
                          </a:solidFill>
                          <a:effectLst/>
                          <a:latin typeface="Calibri" charset="0"/>
                          <a:ea typeface="宋体" charset="0"/>
                          <a:cs typeface="宋体" charset="0"/>
                        </a:rPr>
                        <a:t>与</a:t>
                      </a:r>
                      <a:r>
                        <a:rPr kumimoji="0" lang="zh-CN"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28:15-68)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基督论</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耶稣是终极的大卫后裔</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12:3</a:t>
                      </a:r>
                      <a:r>
                        <a:rPr kumimoji="0" lang="zh-CN" altLang="en-US" sz="2400" b="1" i="0" u="none" strike="noStrike" cap="none" normalizeH="0" baseline="0">
                          <a:ln>
                            <a:noFill/>
                          </a:ln>
                          <a:solidFill>
                            <a:srgbClr val="FFFFFF"/>
                          </a:solidFill>
                          <a:effectLst/>
                          <a:latin typeface="Calibri" charset="0"/>
                          <a:ea typeface="宋体" charset="0"/>
                          <a:cs typeface="宋体"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耶稣为大祭司</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来</a:t>
                      </a:r>
                      <a:r>
                        <a:rPr kumimoji="0" lang="ja-JP"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8–10)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记号</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行割礼</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17:11)</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守安息日</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31:13, 17)</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11282036"/>
      </p:ext>
    </p:extLst>
  </p:cSld>
  <p:clrMapOvr>
    <a:masterClrMapping/>
  </p:clrMapOvr>
  <p:transition spd="slow">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3" descr="Heston Moses.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zh-CN" altLang="en-US" sz="7200" b="1">
                <a:latin typeface="Arial Narrow" charset="0"/>
                <a:ea typeface="SimSun" charset="0"/>
                <a:cs typeface="SimSun" charset="0"/>
              </a:rPr>
              <a:t>摩西之约</a:t>
            </a:r>
            <a:br>
              <a:rPr kumimoji="1" lang="zh-CN" altLang="en-US" sz="7200" b="1">
                <a:latin typeface="Arial Narrow" charset="0"/>
                <a:ea typeface="SimSun" charset="0"/>
                <a:cs typeface="SimSun" charset="0"/>
              </a:rPr>
            </a:br>
            <a:r>
              <a:rPr kumimoji="1" lang="zh-CN" altLang="en-US" sz="7200" b="1">
                <a:latin typeface="Arial Narrow" charset="0"/>
                <a:ea typeface="SimSun" charset="0"/>
                <a:cs typeface="SimSun" charset="0"/>
              </a:rPr>
              <a:t>的核心就是</a:t>
            </a:r>
            <a:r>
              <a:rPr kumimoji="1" lang="zh-CN" altLang="en-US" sz="8000">
                <a:solidFill>
                  <a:srgbClr val="FFFF00"/>
                </a:solidFill>
                <a:effectLst>
                  <a:outerShdw blurRad="38100" dist="38100" dir="2700000" algn="tl">
                    <a:srgbClr val="FFFFFF"/>
                  </a:outerShdw>
                </a:effectLst>
                <a:latin typeface="Arial Narrow" charset="0"/>
                <a:ea typeface="ＭＳ Ｐゴシック" charset="0"/>
                <a:cs typeface="ＭＳ Ｐゴシック" charset="0"/>
              </a:rPr>
              <a:t>十 诫</a:t>
            </a:r>
            <a:endParaRPr kumimoji="1" lang="en-US" altLang="zh-CN" sz="8000">
              <a:solidFill>
                <a:srgbClr val="FFFF00"/>
              </a:solidFill>
              <a:effectLst>
                <a:outerShdw blurRad="38100" dist="38100" dir="2700000" algn="tl">
                  <a:srgbClr val="FFFFFF"/>
                </a:outerShdw>
              </a:effectLst>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3675023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14468600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3329" name="Text Box 4"/>
          <p:cNvSpPr txBox="1">
            <a:spLocks noChangeArrowheads="1"/>
          </p:cNvSpPr>
          <p:nvPr/>
        </p:nvSpPr>
        <p:spPr bwMode="auto">
          <a:xfrm>
            <a:off x="8366125" y="0"/>
            <a:ext cx="692150"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charset="0"/>
                <a:ea typeface="MS PGothic" charset="0"/>
              </a:rPr>
              <a:t>113a</a:t>
            </a:r>
          </a:p>
        </p:txBody>
      </p:sp>
      <p:grpSp>
        <p:nvGrpSpPr>
          <p:cNvPr id="483330" name="Group 54"/>
          <p:cNvGrpSpPr>
            <a:grpSpLocks/>
          </p:cNvGrpSpPr>
          <p:nvPr/>
        </p:nvGrpSpPr>
        <p:grpSpPr bwMode="auto">
          <a:xfrm>
            <a:off x="0" y="457200"/>
            <a:ext cx="9144000" cy="6400800"/>
            <a:chOff x="0" y="288"/>
            <a:chExt cx="5760" cy="2742"/>
          </a:xfrm>
        </p:grpSpPr>
        <p:grpSp>
          <p:nvGrpSpPr>
            <p:cNvPr id="483332" name="Group 7"/>
            <p:cNvGrpSpPr>
              <a:grpSpLocks/>
            </p:cNvGrpSpPr>
            <p:nvPr/>
          </p:nvGrpSpPr>
          <p:grpSpPr bwMode="auto">
            <a:xfrm>
              <a:off x="0" y="288"/>
              <a:ext cx="336" cy="434"/>
              <a:chOff x="0" y="0"/>
              <a:chExt cx="240" cy="470"/>
            </a:xfrm>
          </p:grpSpPr>
          <p:sp>
            <p:nvSpPr>
              <p:cNvPr id="483366"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rPr>
                  <a:t>#</a:t>
                </a:r>
              </a:p>
            </p:txBody>
          </p:sp>
          <p:sp>
            <p:nvSpPr>
              <p:cNvPr id="483367"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3" name="Group 10"/>
            <p:cNvGrpSpPr>
              <a:grpSpLocks/>
            </p:cNvGrpSpPr>
            <p:nvPr/>
          </p:nvGrpSpPr>
          <p:grpSpPr bwMode="auto">
            <a:xfrm>
              <a:off x="336" y="288"/>
              <a:ext cx="2611" cy="434"/>
              <a:chOff x="240" y="0"/>
              <a:chExt cx="1864" cy="470"/>
            </a:xfrm>
          </p:grpSpPr>
          <p:sp>
            <p:nvSpPr>
              <p:cNvPr id="483364"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宋体" charset="0"/>
                    <a:cs typeface="宋体" charset="0"/>
                  </a:rPr>
                  <a:t>旧约的十诫</a:t>
                </a:r>
                <a:endPar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endParaRPr>
              </a:p>
            </p:txBody>
          </p:sp>
          <p:sp>
            <p:nvSpPr>
              <p:cNvPr id="483365"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4" name="Group 13"/>
            <p:cNvGrpSpPr>
              <a:grpSpLocks/>
            </p:cNvGrpSpPr>
            <p:nvPr/>
          </p:nvGrpSpPr>
          <p:grpSpPr bwMode="auto">
            <a:xfrm>
              <a:off x="2947" y="288"/>
              <a:ext cx="2813" cy="434"/>
              <a:chOff x="2104" y="0"/>
              <a:chExt cx="2008" cy="470"/>
            </a:xfrm>
          </p:grpSpPr>
          <p:sp>
            <p:nvSpPr>
              <p:cNvPr id="483362"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宋体" charset="0"/>
                    <a:cs typeface="宋体" charset="0"/>
                  </a:rPr>
                  <a:t>新约的重复</a:t>
                </a:r>
                <a:endPar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endParaRPr>
              </a:p>
            </p:txBody>
          </p:sp>
          <p:sp>
            <p:nvSpPr>
              <p:cNvPr id="483363"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5" name="Group 16"/>
            <p:cNvGrpSpPr>
              <a:grpSpLocks/>
            </p:cNvGrpSpPr>
            <p:nvPr/>
          </p:nvGrpSpPr>
          <p:grpSpPr bwMode="auto">
            <a:xfrm>
              <a:off x="0" y="722"/>
              <a:ext cx="336" cy="710"/>
              <a:chOff x="0" y="470"/>
              <a:chExt cx="240" cy="768"/>
            </a:xfrm>
          </p:grpSpPr>
          <p:sp>
            <p:nvSpPr>
              <p:cNvPr id="483360" name="Rectangle 17"/>
              <p:cNvSpPr>
                <a:spLocks noChangeArrowheads="1"/>
              </p:cNvSpPr>
              <p:nvPr/>
            </p:nvSpPr>
            <p:spPr bwMode="auto">
              <a:xfrm>
                <a:off x="32" y="47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1</a:t>
                </a:r>
              </a:p>
            </p:txBody>
          </p:sp>
          <p:sp>
            <p:nvSpPr>
              <p:cNvPr id="483361"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6" name="Group 19"/>
            <p:cNvGrpSpPr>
              <a:grpSpLocks/>
            </p:cNvGrpSpPr>
            <p:nvPr/>
          </p:nvGrpSpPr>
          <p:grpSpPr bwMode="auto">
            <a:xfrm>
              <a:off x="336" y="722"/>
              <a:ext cx="2611" cy="710"/>
              <a:chOff x="240" y="470"/>
              <a:chExt cx="1864" cy="768"/>
            </a:xfrm>
          </p:grpSpPr>
          <p:sp>
            <p:nvSpPr>
              <p:cNvPr id="483358" name="Rectangle 20"/>
              <p:cNvSpPr>
                <a:spLocks noChangeArrowheads="1"/>
              </p:cNvSpPr>
              <p:nvPr/>
            </p:nvSpPr>
            <p:spPr bwMode="auto">
              <a:xfrm>
                <a:off x="272" y="47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神吩咐这一切的话说：“我是耶和华你的神</a:t>
                </a:r>
                <a:r>
                  <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曾将你从埃及地为奴之家领出来</a:t>
                </a:r>
                <a:r>
                  <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 除了我以外，你不可有别的神。</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20:1-3).</a:t>
                </a:r>
              </a:p>
            </p:txBody>
          </p:sp>
          <p:sp>
            <p:nvSpPr>
              <p:cNvPr id="483359"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7" name="Group 22"/>
            <p:cNvGrpSpPr>
              <a:grpSpLocks/>
            </p:cNvGrpSpPr>
            <p:nvPr/>
          </p:nvGrpSpPr>
          <p:grpSpPr bwMode="auto">
            <a:xfrm>
              <a:off x="2947" y="722"/>
              <a:ext cx="2813" cy="710"/>
              <a:chOff x="2104" y="470"/>
              <a:chExt cx="2008" cy="768"/>
            </a:xfrm>
          </p:grpSpPr>
          <p:sp>
            <p:nvSpPr>
              <p:cNvPr id="483356" name="Rectangle 23"/>
              <p:cNvSpPr>
                <a:spLocks noChangeArrowheads="1"/>
              </p:cNvSpPr>
              <p:nvPr/>
            </p:nvSpPr>
            <p:spPr bwMode="auto">
              <a:xfrm>
                <a:off x="2136" y="47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诸君，为甚么做这事呢</a:t>
                </a:r>
                <a:r>
                  <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我们也是人，性情和你们一样！我们传福音给你们是叫你们离弃这些虚妄，归向那创造天、地、海和其中万物的永生神。 </a:t>
                </a:r>
                <a:endPar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徒</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14:15;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提到至少</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50</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次</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p>
            </p:txBody>
          </p:sp>
          <p:sp>
            <p:nvSpPr>
              <p:cNvPr id="483357"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8" name="Group 25"/>
            <p:cNvGrpSpPr>
              <a:grpSpLocks/>
            </p:cNvGrpSpPr>
            <p:nvPr/>
          </p:nvGrpSpPr>
          <p:grpSpPr bwMode="auto">
            <a:xfrm>
              <a:off x="0" y="1432"/>
              <a:ext cx="336" cy="976"/>
              <a:chOff x="0" y="1238"/>
              <a:chExt cx="240" cy="1056"/>
            </a:xfrm>
          </p:grpSpPr>
          <p:sp>
            <p:nvSpPr>
              <p:cNvPr id="483354" name="Rectangle 26"/>
              <p:cNvSpPr>
                <a:spLocks noChangeArrowheads="1"/>
              </p:cNvSpPr>
              <p:nvPr/>
            </p:nvSpPr>
            <p:spPr bwMode="auto">
              <a:xfrm>
                <a:off x="32" y="1238"/>
                <a:ext cx="176"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2</a:t>
                </a:r>
              </a:p>
            </p:txBody>
          </p:sp>
          <p:sp>
            <p:nvSpPr>
              <p:cNvPr id="483355"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9" name="Group 28"/>
            <p:cNvGrpSpPr>
              <a:grpSpLocks/>
            </p:cNvGrpSpPr>
            <p:nvPr/>
          </p:nvGrpSpPr>
          <p:grpSpPr bwMode="auto">
            <a:xfrm>
              <a:off x="336" y="1432"/>
              <a:ext cx="2611" cy="976"/>
              <a:chOff x="240" y="1238"/>
              <a:chExt cx="1864" cy="1056"/>
            </a:xfrm>
          </p:grpSpPr>
          <p:sp>
            <p:nvSpPr>
              <p:cNvPr id="483352" name="Rectangle 29"/>
              <p:cNvSpPr>
                <a:spLocks noChangeArrowheads="1"/>
              </p:cNvSpPr>
              <p:nvPr/>
            </p:nvSpPr>
            <p:spPr bwMode="auto">
              <a:xfrm>
                <a:off x="272" y="1238"/>
                <a:ext cx="1800"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不可为自己雕刻偶像</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也不可作什么形象仿佛上天</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下底和地底下</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水中的百物</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因为我</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是忌邪的神</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我必追讨他的罪</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自父及子</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爱我</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守我诫命 </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我必向他们发慈爱</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直到千代</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20:4-6).</a:t>
                </a:r>
              </a:p>
            </p:txBody>
          </p:sp>
          <p:sp>
            <p:nvSpPr>
              <p:cNvPr id="483353"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0" name="Group 31"/>
            <p:cNvGrpSpPr>
              <a:grpSpLocks/>
            </p:cNvGrpSpPr>
            <p:nvPr/>
          </p:nvGrpSpPr>
          <p:grpSpPr bwMode="auto">
            <a:xfrm>
              <a:off x="2947" y="1432"/>
              <a:ext cx="2813" cy="976"/>
              <a:chOff x="2104" y="1238"/>
              <a:chExt cx="2008" cy="1056"/>
            </a:xfrm>
          </p:grpSpPr>
          <p:sp>
            <p:nvSpPr>
              <p:cNvPr id="483350" name="Rectangle 32"/>
              <p:cNvSpPr>
                <a:spLocks noChangeArrowheads="1"/>
              </p:cNvSpPr>
              <p:nvPr/>
            </p:nvSpPr>
            <p:spPr bwMode="auto">
              <a:xfrm>
                <a:off x="2136" y="1238"/>
                <a:ext cx="1944"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小子们哪</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你们要自首</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远避偶像</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约一</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5:21;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参  帖前</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1:9;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启</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2:14, 20; 9:20;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在新约提了</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12</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次</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图表来源：</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Lewis Sperry Chafer,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系统神学</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4:209-10</a:t>
                </a:r>
              </a:p>
            </p:txBody>
          </p:sp>
          <p:sp>
            <p:nvSpPr>
              <p:cNvPr id="483351"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1" name="Group 34"/>
            <p:cNvGrpSpPr>
              <a:grpSpLocks/>
            </p:cNvGrpSpPr>
            <p:nvPr/>
          </p:nvGrpSpPr>
          <p:grpSpPr bwMode="auto">
            <a:xfrm>
              <a:off x="0" y="2408"/>
              <a:ext cx="336" cy="622"/>
              <a:chOff x="0" y="2294"/>
              <a:chExt cx="240" cy="672"/>
            </a:xfrm>
          </p:grpSpPr>
          <p:sp>
            <p:nvSpPr>
              <p:cNvPr id="483348" name="Rectangle 35"/>
              <p:cNvSpPr>
                <a:spLocks noChangeArrowheads="1"/>
              </p:cNvSpPr>
              <p:nvPr/>
            </p:nvSpPr>
            <p:spPr bwMode="auto">
              <a:xfrm>
                <a:off x="32" y="2294"/>
                <a:ext cx="17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3</a:t>
                </a:r>
              </a:p>
            </p:txBody>
          </p:sp>
          <p:sp>
            <p:nvSpPr>
              <p:cNvPr id="483349"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2" name="Group 37"/>
            <p:cNvGrpSpPr>
              <a:grpSpLocks/>
            </p:cNvGrpSpPr>
            <p:nvPr/>
          </p:nvGrpSpPr>
          <p:grpSpPr bwMode="auto">
            <a:xfrm>
              <a:off x="336" y="2408"/>
              <a:ext cx="2611" cy="622"/>
              <a:chOff x="240" y="2294"/>
              <a:chExt cx="1864" cy="672"/>
            </a:xfrm>
          </p:grpSpPr>
          <p:sp>
            <p:nvSpPr>
              <p:cNvPr id="483346" name="Rectangle 38"/>
              <p:cNvSpPr>
                <a:spLocks noChangeArrowheads="1"/>
              </p:cNvSpPr>
              <p:nvPr/>
            </p:nvSpPr>
            <p:spPr bwMode="auto">
              <a:xfrm>
                <a:off x="272" y="2294"/>
                <a:ext cx="180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不可妄称耶和华你神的名</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因为妄称耶和华名的</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耶和华必不以他为无罪</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20:7).</a:t>
                </a:r>
              </a:p>
            </p:txBody>
          </p:sp>
          <p:sp>
            <p:nvSpPr>
              <p:cNvPr id="483347"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3" name="Group 40"/>
            <p:cNvGrpSpPr>
              <a:grpSpLocks/>
            </p:cNvGrpSpPr>
            <p:nvPr/>
          </p:nvGrpSpPr>
          <p:grpSpPr bwMode="auto">
            <a:xfrm>
              <a:off x="2947" y="2408"/>
              <a:ext cx="2813" cy="622"/>
              <a:chOff x="2104" y="2294"/>
              <a:chExt cx="2008" cy="672"/>
            </a:xfrm>
          </p:grpSpPr>
          <p:sp>
            <p:nvSpPr>
              <p:cNvPr id="483344" name="Rectangle 41"/>
              <p:cNvSpPr>
                <a:spLocks noChangeArrowheads="1"/>
              </p:cNvSpPr>
              <p:nvPr/>
            </p:nvSpPr>
            <p:spPr bwMode="auto">
              <a:xfrm>
                <a:off x="2136" y="2294"/>
                <a:ext cx="194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我的弟兄们，最要紧的是不可起誓。不可指著天起誓，也不可指著地起誓，无论何誓都不可起。你们说话，是就说是，不是就说不是，免得你们落在审判之下</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雅</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5:12;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四次</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p>
            </p:txBody>
          </p:sp>
          <p:sp>
            <p:nvSpPr>
              <p:cNvPr id="483345"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sp>
        <p:nvSpPr>
          <p:cNvPr id="483331" name="Rectangle 2"/>
          <p:cNvSpPr>
            <a:spLocks noGrp="1" noChangeArrowheads="1"/>
          </p:cNvSpPr>
          <p:nvPr>
            <p:ph type="title" idx="4294967295"/>
          </p:nvPr>
        </p:nvSpPr>
        <p:spPr>
          <a:xfrm>
            <a:off x="0" y="76200"/>
            <a:ext cx="8077200" cy="457200"/>
          </a:xfrm>
        </p:spPr>
        <p:txBody>
          <a:bodyPr/>
          <a:lstStyle/>
          <a:p>
            <a:pPr eaLnBrk="1" hangingPunct="1"/>
            <a:r>
              <a:rPr lang="zh-CN" altLang="en-US" sz="4000" b="1">
                <a:solidFill>
                  <a:schemeClr val="accent2"/>
                </a:solidFill>
                <a:latin typeface="Arial Black" charset="0"/>
                <a:ea typeface="宋体" charset="0"/>
                <a:cs typeface="宋体" charset="0"/>
              </a:rPr>
              <a:t>十诫</a:t>
            </a:r>
          </a:p>
        </p:txBody>
      </p:sp>
    </p:spTree>
    <p:extLst>
      <p:ext uri="{BB962C8B-B14F-4D97-AF65-F5344CB8AC3E}">
        <p14:creationId xmlns:p14="http://schemas.microsoft.com/office/powerpoint/2010/main" val="77408630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34146" name="Picture 4" descr="god_loves church attendance.jpg">
            <a:extLst>
              <a:ext uri="{FF2B5EF4-FFF2-40B4-BE49-F238E27FC236}">
                <a16:creationId xmlns:a16="http://schemas.microsoft.com/office/drawing/2014/main" id="{D809D679-D508-C242-B057-28C9D57690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18A503C-8C28-8442-8F87-3600578657A9}"/>
              </a:ext>
            </a:extLst>
          </p:cNvPr>
          <p:cNvSpPr>
            <a:spLocks noGrp="1"/>
          </p:cNvSpPr>
          <p:nvPr>
            <p:ph type="ctrTitle"/>
          </p:nvPr>
        </p:nvSpPr>
        <p:spPr>
          <a:xfrm>
            <a:off x="6300788" y="0"/>
            <a:ext cx="2663825" cy="6742113"/>
          </a:xfrm>
        </p:spPr>
        <p:txBody>
          <a:bodyPr/>
          <a:lstStyle/>
          <a:p>
            <a:r>
              <a:rPr lang="en-US" altLang="en-US" b="1">
                <a:solidFill>
                  <a:srgbClr val="000000"/>
                </a:solidFill>
                <a:effectLst>
                  <a:outerShdw blurRad="38100" dist="38100" dir="2700000" algn="tl">
                    <a:srgbClr val="C0C0C0"/>
                  </a:outerShdw>
                </a:effectLst>
              </a:rPr>
              <a:t>Is the building the "house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5377" name="Text Box 3"/>
          <p:cNvSpPr txBox="1">
            <a:spLocks noChangeArrowheads="1"/>
          </p:cNvSpPr>
          <p:nvPr/>
        </p:nvSpPr>
        <p:spPr bwMode="auto">
          <a:xfrm>
            <a:off x="8289925" y="0"/>
            <a:ext cx="692150"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charset="0"/>
                <a:ea typeface="MS PGothic" charset="0"/>
              </a:rPr>
              <a:t>113a</a:t>
            </a:r>
          </a:p>
        </p:txBody>
      </p:sp>
      <p:grpSp>
        <p:nvGrpSpPr>
          <p:cNvPr id="485378" name="Group 126"/>
          <p:cNvGrpSpPr>
            <a:grpSpLocks/>
          </p:cNvGrpSpPr>
          <p:nvPr/>
        </p:nvGrpSpPr>
        <p:grpSpPr bwMode="auto">
          <a:xfrm>
            <a:off x="-21869" y="476672"/>
            <a:ext cx="9144000" cy="6461125"/>
            <a:chOff x="0" y="250"/>
            <a:chExt cx="5760" cy="3039"/>
          </a:xfrm>
        </p:grpSpPr>
        <p:grpSp>
          <p:nvGrpSpPr>
            <p:cNvPr id="485381" name="Group 72"/>
            <p:cNvGrpSpPr>
              <a:grpSpLocks/>
            </p:cNvGrpSpPr>
            <p:nvPr/>
          </p:nvGrpSpPr>
          <p:grpSpPr bwMode="auto">
            <a:xfrm>
              <a:off x="0" y="250"/>
              <a:ext cx="336" cy="384"/>
              <a:chOff x="0" y="0"/>
              <a:chExt cx="240" cy="470"/>
            </a:xfrm>
          </p:grpSpPr>
          <p:sp>
            <p:nvSpPr>
              <p:cNvPr id="485417" name="Rectangle 50"/>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MS PGothic" charset="0"/>
                    <a:cs typeface="Times New Roman" charset="0"/>
                  </a:rPr>
                  <a:t>#</a:t>
                </a:r>
              </a:p>
            </p:txBody>
          </p:sp>
          <p:sp>
            <p:nvSpPr>
              <p:cNvPr id="485418"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2" name="Group 74"/>
            <p:cNvGrpSpPr>
              <a:grpSpLocks/>
            </p:cNvGrpSpPr>
            <p:nvPr/>
          </p:nvGrpSpPr>
          <p:grpSpPr bwMode="auto">
            <a:xfrm>
              <a:off x="336" y="250"/>
              <a:ext cx="2611" cy="384"/>
              <a:chOff x="240" y="0"/>
              <a:chExt cx="1864" cy="470"/>
            </a:xfrm>
          </p:grpSpPr>
          <p:sp>
            <p:nvSpPr>
              <p:cNvPr id="485415" name="Rectangle 5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Narrow" charset="0"/>
                    <a:ea typeface="宋体" charset="0"/>
                    <a:cs typeface="宋体" charset="0"/>
                  </a:rPr>
                  <a:t>旧约的十戒</a:t>
                </a:r>
                <a:endPar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endParaRPr>
              </a:p>
            </p:txBody>
          </p:sp>
          <p:sp>
            <p:nvSpPr>
              <p:cNvPr id="485416"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3" name="Group 76"/>
            <p:cNvGrpSpPr>
              <a:grpSpLocks/>
            </p:cNvGrpSpPr>
            <p:nvPr/>
          </p:nvGrpSpPr>
          <p:grpSpPr bwMode="auto">
            <a:xfrm>
              <a:off x="2947" y="250"/>
              <a:ext cx="2813" cy="384"/>
              <a:chOff x="2104" y="0"/>
              <a:chExt cx="2008" cy="470"/>
            </a:xfrm>
          </p:grpSpPr>
          <p:sp>
            <p:nvSpPr>
              <p:cNvPr id="485413" name="Rectangle 52"/>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FFFFFF"/>
                    </a:solidFill>
                    <a:effectLst/>
                    <a:uLnTx/>
                    <a:uFillTx/>
                    <a:latin typeface="Arial Narrow" charset="0"/>
                    <a:ea typeface="宋体" charset="0"/>
                    <a:cs typeface="宋体" charset="0"/>
                  </a:rPr>
                  <a:t>新约的重复</a:t>
                </a:r>
                <a:endParaRPr kumimoji="0" lang="zh-CN" altLang="en-US" sz="1800" b="1" i="0" u="none" strike="noStrike" kern="1200" cap="none" spc="0" normalizeH="0" baseline="0" noProof="0">
                  <a:ln>
                    <a:noFill/>
                  </a:ln>
                  <a:solidFill>
                    <a:srgbClr val="FFFFFF"/>
                  </a:solidFill>
                  <a:effectLst/>
                  <a:uLnTx/>
                  <a:uFillTx/>
                  <a:latin typeface="Arial Narrow" charset="0"/>
                  <a:ea typeface="MS PGothic" charset="0"/>
                  <a:cs typeface="Times New Roman" charset="0"/>
                </a:endParaRPr>
              </a:p>
            </p:txBody>
          </p:sp>
          <p:sp>
            <p:nvSpPr>
              <p:cNvPr id="485414"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4" name="Group 125"/>
            <p:cNvGrpSpPr>
              <a:grpSpLocks/>
            </p:cNvGrpSpPr>
            <p:nvPr/>
          </p:nvGrpSpPr>
          <p:grpSpPr bwMode="auto">
            <a:xfrm>
              <a:off x="0" y="1877"/>
              <a:ext cx="5760" cy="1412"/>
              <a:chOff x="0" y="634"/>
              <a:chExt cx="5760" cy="1412"/>
            </a:xfrm>
          </p:grpSpPr>
          <p:grpSp>
            <p:nvGrpSpPr>
              <p:cNvPr id="485395" name="Group 78"/>
              <p:cNvGrpSpPr>
                <a:grpSpLocks/>
              </p:cNvGrpSpPr>
              <p:nvPr/>
            </p:nvGrpSpPr>
            <p:grpSpPr bwMode="auto">
              <a:xfrm>
                <a:off x="0" y="634"/>
                <a:ext cx="336" cy="784"/>
                <a:chOff x="0" y="470"/>
                <a:chExt cx="240" cy="960"/>
              </a:xfrm>
            </p:grpSpPr>
            <p:sp>
              <p:nvSpPr>
                <p:cNvPr id="485411" name="Rectangle 53"/>
                <p:cNvSpPr>
                  <a:spLocks noChangeArrowheads="1"/>
                </p:cNvSpPr>
                <p:nvPr/>
              </p:nvSpPr>
              <p:spPr bwMode="auto">
                <a:xfrm>
                  <a:off x="32" y="470"/>
                  <a:ext cx="176"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5</a:t>
                  </a:r>
                </a:p>
              </p:txBody>
            </p:sp>
            <p:sp>
              <p:nvSpPr>
                <p:cNvPr id="485412"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6" name="Group 80"/>
              <p:cNvGrpSpPr>
                <a:grpSpLocks/>
              </p:cNvGrpSpPr>
              <p:nvPr/>
            </p:nvGrpSpPr>
            <p:grpSpPr bwMode="auto">
              <a:xfrm>
                <a:off x="336" y="634"/>
                <a:ext cx="2611" cy="784"/>
                <a:chOff x="240" y="470"/>
                <a:chExt cx="1864" cy="960"/>
              </a:xfrm>
            </p:grpSpPr>
            <p:sp>
              <p:nvSpPr>
                <p:cNvPr id="485409" name="Rectangle 54"/>
                <p:cNvSpPr>
                  <a:spLocks noChangeArrowheads="1"/>
                </p:cNvSpPr>
                <p:nvPr/>
              </p:nvSpPr>
              <p:spPr bwMode="auto">
                <a:xfrm>
                  <a:off x="272" y="470"/>
                  <a:ext cx="180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当孝敬父母，使你的日子在耶和华你　神所赐你的地上得以长久</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 </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20:12).</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10"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7" name="Group 82"/>
              <p:cNvGrpSpPr>
                <a:grpSpLocks/>
              </p:cNvGrpSpPr>
              <p:nvPr/>
            </p:nvGrpSpPr>
            <p:grpSpPr bwMode="auto">
              <a:xfrm>
                <a:off x="2947" y="634"/>
                <a:ext cx="2813" cy="784"/>
                <a:chOff x="2104" y="470"/>
                <a:chExt cx="2008" cy="960"/>
              </a:xfrm>
            </p:grpSpPr>
            <p:sp>
              <p:nvSpPr>
                <p:cNvPr id="485407" name="Rectangle 55"/>
                <p:cNvSpPr>
                  <a:spLocks noChangeArrowheads="1"/>
                </p:cNvSpPr>
                <p:nvPr/>
              </p:nvSpPr>
              <p:spPr bwMode="auto">
                <a:xfrm>
                  <a:off x="2136" y="470"/>
                  <a:ext cx="1944"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你们作儿女的，要在主里听从父母，这是理所当然的。要孝敬父母，使你得福，在世长寿。这是第一条带应许的诫命。</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r>
                    <a:rPr kumimoji="0" lang="ja-JP" altLang="en-US" sz="1800" b="1" i="0" u="none" strike="noStrike" kern="1200" cap="none" spc="0" normalizeH="0" baseline="0" noProof="0">
                      <a:ln>
                        <a:noFill/>
                      </a:ln>
                      <a:solidFill>
                        <a:srgbClr val="000000"/>
                      </a:solidFill>
                      <a:effectLst/>
                      <a:uLnTx/>
                      <a:uFillTx/>
                      <a:latin typeface="Calibri" charset="0"/>
                      <a:ea typeface="MS PGothic" charset="0"/>
                    </a:rPr>
                    <a:t>弗</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6:1-3;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太</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15:4-6; 19:19;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可</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7:10; 10:19; </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出现六次</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08"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8" name="Group 84"/>
              <p:cNvGrpSpPr>
                <a:grpSpLocks/>
              </p:cNvGrpSpPr>
              <p:nvPr/>
            </p:nvGrpSpPr>
            <p:grpSpPr bwMode="auto">
              <a:xfrm>
                <a:off x="0" y="1418"/>
                <a:ext cx="336" cy="628"/>
                <a:chOff x="0" y="1430"/>
                <a:chExt cx="240" cy="768"/>
              </a:xfrm>
            </p:grpSpPr>
            <p:sp>
              <p:nvSpPr>
                <p:cNvPr id="485405" name="Rectangle 56"/>
                <p:cNvSpPr>
                  <a:spLocks noChangeArrowheads="1"/>
                </p:cNvSpPr>
                <p:nvPr/>
              </p:nvSpPr>
              <p:spPr bwMode="auto">
                <a:xfrm>
                  <a:off x="32" y="143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6</a:t>
                  </a:r>
                </a:p>
              </p:txBody>
            </p:sp>
            <p:sp>
              <p:nvSpPr>
                <p:cNvPr id="485406"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9" name="Group 86"/>
              <p:cNvGrpSpPr>
                <a:grpSpLocks/>
              </p:cNvGrpSpPr>
              <p:nvPr/>
            </p:nvGrpSpPr>
            <p:grpSpPr bwMode="auto">
              <a:xfrm>
                <a:off x="336" y="1418"/>
                <a:ext cx="2611" cy="628"/>
                <a:chOff x="240" y="1430"/>
                <a:chExt cx="1864" cy="768"/>
              </a:xfrm>
            </p:grpSpPr>
            <p:sp>
              <p:nvSpPr>
                <p:cNvPr id="485403" name="Rectangle 57"/>
                <p:cNvSpPr>
                  <a:spLocks noChangeArrowheads="1"/>
                </p:cNvSpPr>
                <p:nvPr/>
              </p:nvSpPr>
              <p:spPr bwMode="auto">
                <a:xfrm>
                  <a:off x="272" y="143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r>
                    <a:rPr kumimoji="0" lang="ja-JP" altLang="en-US" sz="1800" b="1" i="0" u="none" strike="noStrike" kern="1200" cap="none" spc="0" normalizeH="0" baseline="0" noProof="0">
                      <a:ln>
                        <a:noFill/>
                      </a:ln>
                      <a:solidFill>
                        <a:srgbClr val="000000"/>
                      </a:solidFill>
                      <a:effectLst/>
                      <a:uLnTx/>
                      <a:uFillTx/>
                      <a:latin typeface="Calibri" charset="0"/>
                      <a:ea typeface="MS PGothic" charset="0"/>
                    </a:rPr>
                    <a:t>不可</a:t>
                  </a:r>
                  <a:r>
                    <a:rPr kumimoji="0" lang="ja-JP" altLang="en-US" sz="1800" b="1" i="0" u="none" strike="noStrike" kern="1200" cap="none" spc="0" normalizeH="0" baseline="0" noProof="0">
                      <a:ln>
                        <a:noFill/>
                      </a:ln>
                      <a:solidFill>
                        <a:srgbClr val="000000"/>
                      </a:solidFill>
                      <a:effectLst/>
                      <a:uLnTx/>
                      <a:uFillTx/>
                      <a:latin typeface="Calibri" charset="0"/>
                      <a:ea typeface="华文细黑" charset="0"/>
                      <a:cs typeface="华文细黑" charset="0"/>
                    </a:rPr>
                    <a:t>杀</a:t>
                  </a:r>
                  <a:r>
                    <a:rPr kumimoji="0" lang="ja-JP" altLang="en-US" sz="1800" b="1" i="0" u="none" strike="noStrike" kern="1200" cap="none" spc="0" normalizeH="0" baseline="0" noProof="0">
                      <a:ln>
                        <a:noFill/>
                      </a:ln>
                      <a:solidFill>
                        <a:srgbClr val="000000"/>
                      </a:solidFill>
                      <a:effectLst/>
                      <a:uLnTx/>
                      <a:uFillTx/>
                      <a:latin typeface="Calibri" charset="0"/>
                      <a:ea typeface="MS PGothic" charset="0"/>
                    </a:rPr>
                    <a:t>人。</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20:13).</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04"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400" name="Group 88"/>
              <p:cNvGrpSpPr>
                <a:grpSpLocks/>
              </p:cNvGrpSpPr>
              <p:nvPr/>
            </p:nvGrpSpPr>
            <p:grpSpPr bwMode="auto">
              <a:xfrm>
                <a:off x="2947" y="1418"/>
                <a:ext cx="2813" cy="628"/>
                <a:chOff x="2104" y="1430"/>
                <a:chExt cx="2008" cy="768"/>
              </a:xfrm>
            </p:grpSpPr>
            <p:sp>
              <p:nvSpPr>
                <p:cNvPr id="485401" name="Rectangle 58"/>
                <p:cNvSpPr>
                  <a:spLocks noChangeArrowheads="1"/>
                </p:cNvSpPr>
                <p:nvPr/>
              </p:nvSpPr>
              <p:spPr bwMode="auto">
                <a:xfrm>
                  <a:off x="2136" y="143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凡恨他弟兄的，就是杀人的；你们晓得凡杀人的，没有永生存在他里面。 </a:t>
                  </a: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约一</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3:15; </a:t>
                  </a: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参</a:t>
                  </a:r>
                  <a:r>
                    <a:rPr kumimoji="0" lang="ja-JP"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太</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19:18;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可</a:t>
                  </a:r>
                  <a:endPar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10:19;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路</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18:20;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罗</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13:9;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雅</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2:11; </a:t>
                  </a: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出现六次</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02"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grpSp>
          <p:nvGrpSpPr>
            <p:cNvPr id="485385" name="Group 115"/>
            <p:cNvGrpSpPr>
              <a:grpSpLocks/>
            </p:cNvGrpSpPr>
            <p:nvPr/>
          </p:nvGrpSpPr>
          <p:grpSpPr bwMode="auto">
            <a:xfrm>
              <a:off x="0" y="633"/>
              <a:ext cx="5760" cy="1242"/>
              <a:chOff x="0" y="3030"/>
              <a:chExt cx="5760" cy="1242"/>
            </a:xfrm>
          </p:grpSpPr>
          <p:grpSp>
            <p:nvGrpSpPr>
              <p:cNvPr id="485386" name="Group 116"/>
              <p:cNvGrpSpPr>
                <a:grpSpLocks/>
              </p:cNvGrpSpPr>
              <p:nvPr/>
            </p:nvGrpSpPr>
            <p:grpSpPr bwMode="auto">
              <a:xfrm>
                <a:off x="0" y="3030"/>
                <a:ext cx="336" cy="1242"/>
                <a:chOff x="0" y="2966"/>
                <a:chExt cx="240" cy="1344"/>
              </a:xfrm>
            </p:grpSpPr>
            <p:sp>
              <p:nvSpPr>
                <p:cNvPr id="485393" name="Rectangle 117"/>
                <p:cNvSpPr>
                  <a:spLocks noChangeArrowheads="1"/>
                </p:cNvSpPr>
                <p:nvPr/>
              </p:nvSpPr>
              <p:spPr bwMode="auto">
                <a:xfrm>
                  <a:off x="32" y="2966"/>
                  <a:ext cx="176"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4</a:t>
                  </a:r>
                </a:p>
              </p:txBody>
            </p:sp>
            <p:sp>
              <p:nvSpPr>
                <p:cNvPr id="485394" name="Rectangle 118"/>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7" name="Group 119"/>
              <p:cNvGrpSpPr>
                <a:grpSpLocks/>
              </p:cNvGrpSpPr>
              <p:nvPr/>
            </p:nvGrpSpPr>
            <p:grpSpPr bwMode="auto">
              <a:xfrm>
                <a:off x="336" y="3030"/>
                <a:ext cx="2611" cy="1242"/>
                <a:chOff x="240" y="2966"/>
                <a:chExt cx="1864" cy="1344"/>
              </a:xfrm>
            </p:grpSpPr>
            <p:sp>
              <p:nvSpPr>
                <p:cNvPr id="485391" name="Rectangle 120"/>
                <p:cNvSpPr>
                  <a:spLocks noChangeArrowheads="1"/>
                </p:cNvSpPr>
                <p:nvPr/>
              </p:nvSpPr>
              <p:spPr bwMode="auto">
                <a:xfrm>
                  <a:off x="257" y="2968"/>
                  <a:ext cx="1815" cy="1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当记念安息日，守为圣日。六日要劳碌做你一切的工，但第七日是向耶和华你神当守的安息日。这一日你和你的儿女、仆婢、牲畜，并你城里寄居的客旅，无论何工都不可做</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因为六日之内，耶和华造天、地、海和其中的万物，第七日便安息，所以耶和华赐福与安息日，定为圣日。</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20:8-11).</a:t>
                  </a:r>
                </a:p>
              </p:txBody>
            </p:sp>
            <p:sp>
              <p:nvSpPr>
                <p:cNvPr id="485392"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8" name="Group 122"/>
              <p:cNvGrpSpPr>
                <a:grpSpLocks/>
              </p:cNvGrpSpPr>
              <p:nvPr/>
            </p:nvGrpSpPr>
            <p:grpSpPr bwMode="auto">
              <a:xfrm>
                <a:off x="2947" y="3030"/>
                <a:ext cx="2813" cy="1242"/>
                <a:chOff x="2104" y="2966"/>
                <a:chExt cx="2008" cy="1344"/>
              </a:xfrm>
            </p:grpSpPr>
            <p:sp>
              <p:nvSpPr>
                <p:cNvPr id="485389" name="Rectangle 123"/>
                <p:cNvSpPr>
                  <a:spLocks noChangeArrowheads="1"/>
                </p:cNvSpPr>
                <p:nvPr/>
              </p:nvSpPr>
              <p:spPr bwMode="auto">
                <a:xfrm>
                  <a:off x="2136" y="2966"/>
                  <a:ext cx="1944"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新约没有记载这个需要</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可是</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一处 经文明确禁止这个需求</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所以不拘在饮食上</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或节期、月朔、安息日，都不可让人论断你们。 这些原是后事的影儿，那形体却是基督</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西</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2:16-17; 0x).</a:t>
                  </a:r>
                </a:p>
              </p:txBody>
            </p:sp>
            <p:sp>
              <p:nvSpPr>
                <p:cNvPr id="485390"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grpSp>
      <p:sp>
        <p:nvSpPr>
          <p:cNvPr id="56484" name="Oval 164"/>
          <p:cNvSpPr>
            <a:spLocks noChangeArrowheads="1"/>
          </p:cNvSpPr>
          <p:nvPr/>
        </p:nvSpPr>
        <p:spPr bwMode="auto">
          <a:xfrm>
            <a:off x="4572000" y="1628775"/>
            <a:ext cx="4572000" cy="504825"/>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sp>
        <p:nvSpPr>
          <p:cNvPr id="56486" name="Rectangle 166"/>
          <p:cNvSpPr>
            <a:spLocks noGrp="1" noChangeArrowheads="1"/>
          </p:cNvSpPr>
          <p:nvPr>
            <p:ph type="title" idx="4294967295"/>
          </p:nvPr>
        </p:nvSpPr>
        <p:spPr>
          <a:xfrm>
            <a:off x="-228600" y="0"/>
            <a:ext cx="8458200" cy="533400"/>
          </a:xfrm>
        </p:spPr>
        <p:txBody>
          <a:bodyPr>
            <a:normAutofit fontScale="90000"/>
          </a:bodyPr>
          <a:lstStyle/>
          <a:p>
            <a:pPr eaLnBrk="1" hangingPunct="1">
              <a:defRPr/>
            </a:pPr>
            <a:r>
              <a:rPr lang="zh-CN" altLang="en-US" sz="3200" b="1">
                <a:solidFill>
                  <a:schemeClr val="accent2"/>
                </a:solidFill>
                <a:latin typeface="Arial Black" charset="0"/>
                <a:ea typeface="宋体" charset="0"/>
                <a:cs typeface="宋体" charset="0"/>
              </a:rPr>
              <a:t>十诫</a:t>
            </a:r>
          </a:p>
        </p:txBody>
      </p:sp>
      <p:sp>
        <p:nvSpPr>
          <p:cNvPr id="2" name="TextBox 1"/>
          <p:cNvSpPr txBox="1"/>
          <p:nvPr/>
        </p:nvSpPr>
        <p:spPr>
          <a:xfrm>
            <a:off x="8585200" y="897467"/>
            <a:ext cx="18466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3133922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2321" name="Rectangle 5"/>
          <p:cNvSpPr>
            <a:spLocks noChangeArrowheads="1"/>
          </p:cNvSpPr>
          <p:nvPr/>
        </p:nvSpPr>
        <p:spPr bwMode="auto">
          <a:xfrm>
            <a:off x="71120" y="396875"/>
            <a:ext cx="391160"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Arial Narrow" charset="0"/>
                <a:ea typeface="Times New Roman" charset="0"/>
                <a:cs typeface="Times New Roman" charset="0"/>
              </a:rPr>
              <a:t>#</a:t>
            </a:r>
          </a:p>
        </p:txBody>
      </p:sp>
      <p:sp>
        <p:nvSpPr>
          <p:cNvPr id="822322" name="Rectangle 6"/>
          <p:cNvSpPr>
            <a:spLocks noChangeArrowheads="1"/>
          </p:cNvSpPr>
          <p:nvPr/>
        </p:nvSpPr>
        <p:spPr bwMode="auto">
          <a:xfrm>
            <a:off x="0" y="396875"/>
            <a:ext cx="533400"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9" name="Rectangle 8"/>
          <p:cNvSpPr>
            <a:spLocks noChangeArrowheads="1"/>
          </p:cNvSpPr>
          <p:nvPr/>
        </p:nvSpPr>
        <p:spPr bwMode="auto">
          <a:xfrm>
            <a:off x="604558" y="396875"/>
            <a:ext cx="4002647"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Times New Roman"/>
                <a:ea typeface="SimSun" charset="0"/>
                <a:cs typeface="+mn-cs"/>
              </a:rPr>
              <a:t>旧 约 的</a:t>
            </a:r>
            <a:r>
              <a:rPr kumimoji="0" lang="en-US" altLang="zh-CN" sz="2800" b="1" i="0" u="none" strike="noStrike" kern="1200" cap="none" spc="0" normalizeH="0" baseline="0" noProof="0" dirty="0">
                <a:ln>
                  <a:noFill/>
                </a:ln>
                <a:solidFill>
                  <a:srgbClr val="F1F7E9"/>
                </a:solidFill>
                <a:effectLst/>
                <a:uLnTx/>
                <a:uFillTx/>
                <a:latin typeface="Times New Roman"/>
                <a:ea typeface="SimSun" charset="0"/>
                <a:cs typeface="+mn-cs"/>
              </a:rPr>
              <a:t> </a:t>
            </a:r>
            <a:r>
              <a:rPr kumimoji="0" lang="zh-CN" altLang="en-US" sz="2800" b="1" i="0" u="none" strike="noStrike" kern="1200" cap="none" spc="0" normalizeH="0" baseline="0" noProof="0" dirty="0">
                <a:ln>
                  <a:noFill/>
                </a:ln>
                <a:solidFill>
                  <a:srgbClr val="F1F7E9"/>
                </a:solidFill>
                <a:effectLst/>
                <a:uLnTx/>
                <a:uFillTx/>
                <a:latin typeface="Times New Roman"/>
                <a:ea typeface="SimSun" charset="0"/>
                <a:cs typeface="+mn-cs"/>
              </a:rPr>
              <a:t>命 令</a:t>
            </a:r>
            <a:endParaRPr kumimoji="0" lang="en-US" altLang="zh-CN" sz="2800" b="1" i="0" u="none" strike="noStrike" kern="1200" cap="none" spc="0" normalizeH="0" baseline="0" noProof="0" dirty="0">
              <a:ln>
                <a:noFill/>
              </a:ln>
              <a:solidFill>
                <a:srgbClr val="F1F7E9"/>
              </a:solidFill>
              <a:effectLst/>
              <a:uLnTx/>
              <a:uFillTx/>
              <a:latin typeface="Times New Roman"/>
              <a:ea typeface="SimSun" charset="0"/>
              <a:cs typeface="+mn-cs"/>
            </a:endParaRPr>
          </a:p>
        </p:txBody>
      </p:sp>
      <p:sp>
        <p:nvSpPr>
          <p:cNvPr id="822320" name="Rectangle 9"/>
          <p:cNvSpPr>
            <a:spLocks noChangeArrowheads="1"/>
          </p:cNvSpPr>
          <p:nvPr/>
        </p:nvSpPr>
        <p:spPr bwMode="auto">
          <a:xfrm>
            <a:off x="533400" y="396875"/>
            <a:ext cx="4144963"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7" name="Rectangle 11"/>
          <p:cNvSpPr>
            <a:spLocks noChangeArrowheads="1"/>
          </p:cNvSpPr>
          <p:nvPr/>
        </p:nvSpPr>
        <p:spPr bwMode="auto">
          <a:xfrm>
            <a:off x="4749529" y="396875"/>
            <a:ext cx="4323307"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SimSun" charset="0"/>
                <a:cs typeface="+mn-cs"/>
              </a:rPr>
              <a:t>新 约 的 重 复</a:t>
            </a:r>
            <a:endParaRPr kumimoji="0" lang="en-US" altLang="zh-CN" sz="2800" b="1" i="0" u="none" strike="noStrike" kern="1200" cap="none" spc="0" normalizeH="0" baseline="0" noProof="0" dirty="0">
              <a:ln>
                <a:noFill/>
              </a:ln>
              <a:solidFill>
                <a:srgbClr val="F1F7E9"/>
              </a:solidFill>
              <a:effectLst/>
              <a:uLnTx/>
              <a:uFillTx/>
              <a:latin typeface="Arial Narrow" charset="0"/>
              <a:ea typeface="SimSun" charset="0"/>
              <a:cs typeface="+mn-cs"/>
            </a:endParaRPr>
          </a:p>
        </p:txBody>
      </p:sp>
      <p:sp>
        <p:nvSpPr>
          <p:cNvPr id="822318" name="Rectangle 12"/>
          <p:cNvSpPr>
            <a:spLocks noChangeArrowheads="1"/>
          </p:cNvSpPr>
          <p:nvPr/>
        </p:nvSpPr>
        <p:spPr bwMode="auto">
          <a:xfrm>
            <a:off x="4678363" y="396875"/>
            <a:ext cx="4465638"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5" name="Rectangle 14"/>
          <p:cNvSpPr>
            <a:spLocks noChangeArrowheads="1"/>
          </p:cNvSpPr>
          <p:nvPr/>
        </p:nvSpPr>
        <p:spPr bwMode="auto">
          <a:xfrm>
            <a:off x="71120" y="1328230"/>
            <a:ext cx="391160" cy="1335024"/>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7</a:t>
            </a:r>
          </a:p>
        </p:txBody>
      </p:sp>
      <p:sp>
        <p:nvSpPr>
          <p:cNvPr id="822316" name="Rectangle 15"/>
          <p:cNvSpPr>
            <a:spLocks noChangeArrowheads="1"/>
          </p:cNvSpPr>
          <p:nvPr/>
        </p:nvSpPr>
        <p:spPr bwMode="auto">
          <a:xfrm>
            <a:off x="0" y="1328230"/>
            <a:ext cx="533400"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4" name="Rectangle 18"/>
          <p:cNvSpPr>
            <a:spLocks noChangeArrowheads="1"/>
          </p:cNvSpPr>
          <p:nvPr/>
        </p:nvSpPr>
        <p:spPr bwMode="auto">
          <a:xfrm>
            <a:off x="533400" y="1328230"/>
            <a:ext cx="4144963"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2" name="Rectangle 21"/>
          <p:cNvSpPr>
            <a:spLocks noChangeArrowheads="1"/>
          </p:cNvSpPr>
          <p:nvPr/>
        </p:nvSpPr>
        <p:spPr bwMode="auto">
          <a:xfrm>
            <a:off x="4678363" y="1328230"/>
            <a:ext cx="4465638"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9" name="Rectangle 23"/>
          <p:cNvSpPr>
            <a:spLocks noChangeArrowheads="1"/>
          </p:cNvSpPr>
          <p:nvPr/>
        </p:nvSpPr>
        <p:spPr bwMode="auto">
          <a:xfrm>
            <a:off x="71120" y="2663254"/>
            <a:ext cx="391160" cy="1524699"/>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8</a:t>
            </a:r>
          </a:p>
        </p:txBody>
      </p:sp>
      <p:sp>
        <p:nvSpPr>
          <p:cNvPr id="822310" name="Rectangle 24"/>
          <p:cNvSpPr>
            <a:spLocks noChangeArrowheads="1"/>
          </p:cNvSpPr>
          <p:nvPr/>
        </p:nvSpPr>
        <p:spPr bwMode="auto">
          <a:xfrm>
            <a:off x="0" y="2663254"/>
            <a:ext cx="533400"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8" name="Rectangle 27"/>
          <p:cNvSpPr>
            <a:spLocks noChangeArrowheads="1"/>
          </p:cNvSpPr>
          <p:nvPr/>
        </p:nvSpPr>
        <p:spPr bwMode="auto">
          <a:xfrm>
            <a:off x="533400" y="2663254"/>
            <a:ext cx="4144963"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6" name="Rectangle 30"/>
          <p:cNvSpPr>
            <a:spLocks noChangeArrowheads="1"/>
          </p:cNvSpPr>
          <p:nvPr/>
        </p:nvSpPr>
        <p:spPr bwMode="auto">
          <a:xfrm>
            <a:off x="4678363" y="2663254"/>
            <a:ext cx="4465638"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3" name="Rectangle 32"/>
          <p:cNvSpPr>
            <a:spLocks noChangeArrowheads="1"/>
          </p:cNvSpPr>
          <p:nvPr/>
        </p:nvSpPr>
        <p:spPr bwMode="auto">
          <a:xfrm>
            <a:off x="71120" y="4187953"/>
            <a:ext cx="391160" cy="114534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9</a:t>
            </a:r>
          </a:p>
        </p:txBody>
      </p:sp>
      <p:sp>
        <p:nvSpPr>
          <p:cNvPr id="822304" name="Rectangle 33"/>
          <p:cNvSpPr>
            <a:spLocks noChangeArrowheads="1"/>
          </p:cNvSpPr>
          <p:nvPr/>
        </p:nvSpPr>
        <p:spPr bwMode="auto">
          <a:xfrm>
            <a:off x="0" y="4187953"/>
            <a:ext cx="533400"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2" name="Rectangle 36"/>
          <p:cNvSpPr>
            <a:spLocks noChangeArrowheads="1"/>
          </p:cNvSpPr>
          <p:nvPr/>
        </p:nvSpPr>
        <p:spPr bwMode="auto">
          <a:xfrm>
            <a:off x="533400" y="4187953"/>
            <a:ext cx="4144963"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0" name="Rectangle 39"/>
          <p:cNvSpPr>
            <a:spLocks noChangeArrowheads="1"/>
          </p:cNvSpPr>
          <p:nvPr/>
        </p:nvSpPr>
        <p:spPr bwMode="auto">
          <a:xfrm>
            <a:off x="4678363" y="4187953"/>
            <a:ext cx="4465638"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297" name="Rectangle 41"/>
          <p:cNvSpPr>
            <a:spLocks noChangeArrowheads="1"/>
          </p:cNvSpPr>
          <p:nvPr/>
        </p:nvSpPr>
        <p:spPr bwMode="auto">
          <a:xfrm>
            <a:off x="71120" y="5333301"/>
            <a:ext cx="391160" cy="1524699"/>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10</a:t>
            </a:r>
          </a:p>
        </p:txBody>
      </p:sp>
      <p:sp>
        <p:nvSpPr>
          <p:cNvPr id="822298" name="Rectangle 42"/>
          <p:cNvSpPr>
            <a:spLocks noChangeArrowheads="1"/>
          </p:cNvSpPr>
          <p:nvPr/>
        </p:nvSpPr>
        <p:spPr bwMode="auto">
          <a:xfrm>
            <a:off x="0" y="5333301"/>
            <a:ext cx="533400"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296" name="Rectangle 45"/>
          <p:cNvSpPr>
            <a:spLocks noChangeArrowheads="1"/>
          </p:cNvSpPr>
          <p:nvPr/>
        </p:nvSpPr>
        <p:spPr bwMode="auto">
          <a:xfrm>
            <a:off x="533400" y="5333301"/>
            <a:ext cx="4144963"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294" name="Rectangle 48"/>
          <p:cNvSpPr>
            <a:spLocks noChangeArrowheads="1"/>
          </p:cNvSpPr>
          <p:nvPr/>
        </p:nvSpPr>
        <p:spPr bwMode="auto">
          <a:xfrm>
            <a:off x="4678363" y="5333301"/>
            <a:ext cx="4465638"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1086513" name="Rectangle 49"/>
          <p:cNvSpPr>
            <a:spLocks noGrp="1" noChangeArrowheads="1"/>
          </p:cNvSpPr>
          <p:nvPr>
            <p:ph type="title"/>
          </p:nvPr>
        </p:nvSpPr>
        <p:spPr>
          <a:xfrm>
            <a:off x="0" y="0"/>
            <a:ext cx="8229600" cy="457200"/>
          </a:xfrm>
        </p:spPr>
        <p:txBody>
          <a:bodyPr/>
          <a:lstStyle/>
          <a:p>
            <a:pPr>
              <a:defRPr/>
            </a:pPr>
            <a:r>
              <a:rPr kumimoji="0" lang="zh-CN" altLang="en-US" sz="4000" b="1" dirty="0">
                <a:solidFill>
                  <a:schemeClr val="accent2"/>
                </a:solidFill>
                <a:effectLst>
                  <a:outerShdw blurRad="38100" dist="38100" dir="2700000" algn="tl">
                    <a:srgbClr val="FFFFFF"/>
                  </a:outerShdw>
                </a:effectLst>
                <a:latin typeface="Arial Black" charset="0"/>
                <a:ea typeface="SimSun" charset="0"/>
                <a:cs typeface="SimSun" charset="0"/>
              </a:rPr>
              <a:t>十诫 </a:t>
            </a:r>
            <a:endParaRPr kumimoji="0" lang="en-US" sz="4000" b="1" dirty="0">
              <a:solidFill>
                <a:schemeClr val="accent2"/>
              </a:solidFill>
              <a:latin typeface="Arial Black" charset="0"/>
              <a:ea typeface="SimSun" pitchFamily="2" charset="-122"/>
              <a:cs typeface="SimSun" pitchFamily="2" charset="-122"/>
            </a:endParaRPr>
          </a:p>
        </p:txBody>
      </p:sp>
      <p:sp>
        <p:nvSpPr>
          <p:cNvPr id="822276" name="Text Box 50"/>
          <p:cNvSpPr txBox="1">
            <a:spLocks noChangeArrowheads="1"/>
          </p:cNvSpPr>
          <p:nvPr/>
        </p:nvSpPr>
        <p:spPr bwMode="auto">
          <a:xfrm>
            <a:off x="8366125" y="0"/>
            <a:ext cx="777875"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charset="0"/>
                <a:ea typeface="ＭＳ Ｐゴシック" charset="-128"/>
                <a:cs typeface="ＭＳ Ｐゴシック" charset="-128"/>
              </a:rPr>
              <a:t>155</a:t>
            </a:r>
            <a:r>
              <a:rPr kumimoji="0" lang="en-US" sz="2400" b="1" i="1" u="none" strike="noStrike" kern="1200" cap="none" spc="0" normalizeH="0" baseline="0" noProof="0">
                <a:ln>
                  <a:noFill/>
                </a:ln>
                <a:solidFill>
                  <a:srgbClr val="003300"/>
                </a:solidFill>
                <a:effectLst/>
                <a:uLnTx/>
                <a:uFillTx/>
                <a:latin typeface="Arial" charset="0"/>
                <a:ea typeface="ＭＳ Ｐゴシック" charset="-128"/>
                <a:cs typeface="ＭＳ Ｐゴシック" charset="-128"/>
              </a:rPr>
              <a:t>l</a:t>
            </a:r>
            <a:endParaRPr kumimoji="0" lang="en-US" sz="2400" b="1" i="0" u="none" strike="noStrike" kern="1200" cap="none" spc="0" normalizeH="0" baseline="0" noProof="0">
              <a:ln>
                <a:noFill/>
              </a:ln>
              <a:solidFill>
                <a:srgbClr val="003300"/>
              </a:solidFill>
              <a:effectLst/>
              <a:uLnTx/>
              <a:uFillTx/>
              <a:latin typeface="Arial" charset="0"/>
              <a:ea typeface="ＭＳ Ｐゴシック" charset="-128"/>
              <a:cs typeface="ＭＳ Ｐゴシック" charset="-128"/>
            </a:endParaRPr>
          </a:p>
        </p:txBody>
      </p:sp>
      <p:sp>
        <p:nvSpPr>
          <p:cNvPr id="51" name="Rectangle 65"/>
          <p:cNvSpPr>
            <a:spLocks noChangeArrowheads="1"/>
          </p:cNvSpPr>
          <p:nvPr/>
        </p:nvSpPr>
        <p:spPr bwMode="auto">
          <a:xfrm>
            <a:off x="568046" y="1328230"/>
            <a:ext cx="4002647" cy="1335024"/>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224828"/>
                </a:solidFill>
                <a:effectLst/>
                <a:uLnTx/>
                <a:uFillTx/>
                <a:latin typeface="Times New Roman"/>
                <a:ea typeface="SimSun" charset="0"/>
                <a:cs typeface="+mn-cs"/>
              </a:rPr>
              <a:t>“不可奸淫。” </a:t>
            </a:r>
            <a:r>
              <a:rPr kumimoji="0" lang="en-US" altLang="zh-CN" sz="1800" b="1" i="0" u="none" strike="noStrike" kern="1200" cap="none" spc="0" normalizeH="0" baseline="0" noProof="0" dirty="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dirty="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dirty="0">
                <a:ln>
                  <a:noFill/>
                </a:ln>
                <a:solidFill>
                  <a:srgbClr val="224828"/>
                </a:solidFill>
                <a:effectLst/>
                <a:uLnTx/>
                <a:uFillTx/>
                <a:latin typeface="Arial Narrow" charset="0"/>
                <a:ea typeface="SimSun" charset="0"/>
                <a:cs typeface="Times New Roman" charset="0"/>
              </a:rPr>
              <a:t>:14)</a:t>
            </a:r>
          </a:p>
        </p:txBody>
      </p:sp>
      <p:sp>
        <p:nvSpPr>
          <p:cNvPr id="52" name="Rectangle 68"/>
          <p:cNvSpPr>
            <a:spLocks noChangeArrowheads="1"/>
          </p:cNvSpPr>
          <p:nvPr/>
        </p:nvSpPr>
        <p:spPr bwMode="auto">
          <a:xfrm>
            <a:off x="4713017" y="1328230"/>
            <a:ext cx="4323307" cy="1335024"/>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Times New Roman" charset="0"/>
              </a:rPr>
              <a:t>婚姻，人人都当尊重，床也不可污秽；因为苟合行淫的人，神必要审判。”</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224828"/>
                </a:solidFill>
                <a:effectLst/>
                <a:uLnTx/>
                <a:uFillTx/>
                <a:latin typeface="Times New Roman"/>
                <a:ea typeface="SimSun" charset="0"/>
                <a:cs typeface="Times New Roman" charset="0"/>
              </a:rPr>
              <a:t> </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希十三</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:4;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参可十</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十二次</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53" name="Rectangle 74"/>
          <p:cNvSpPr>
            <a:spLocks noChangeArrowheads="1"/>
          </p:cNvSpPr>
          <p:nvPr/>
        </p:nvSpPr>
        <p:spPr bwMode="auto">
          <a:xfrm>
            <a:off x="568046" y="2662358"/>
            <a:ext cx="4002647" cy="1525595"/>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mn-cs"/>
              </a:rPr>
              <a:t>“不可偷盗。” </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:15)</a:t>
            </a:r>
          </a:p>
        </p:txBody>
      </p:sp>
      <p:sp>
        <p:nvSpPr>
          <p:cNvPr id="54" name="Rectangle 77"/>
          <p:cNvSpPr>
            <a:spLocks noChangeArrowheads="1"/>
          </p:cNvSpPr>
          <p:nvPr/>
        </p:nvSpPr>
        <p:spPr bwMode="auto">
          <a:xfrm>
            <a:off x="4713017" y="2660822"/>
            <a:ext cx="4323307" cy="1523159"/>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Times New Roman" charset="0"/>
              </a:rPr>
              <a:t>从前偷窃的，不要再偷；总要劳力，亲手做正经事，就可有馀分给那缺少的人。</a:t>
            </a:r>
            <a:r>
              <a:rPr kumimoji="0" lang="zh-CN" altLang="en-US" sz="1800" b="0" i="0" u="none" strike="noStrike" kern="1200" cap="none" spc="0" normalizeH="0" baseline="0" noProof="0">
                <a:ln>
                  <a:noFill/>
                </a:ln>
                <a:solidFill>
                  <a:srgbClr val="224828"/>
                </a:solidFill>
                <a:effectLst/>
                <a:uLnTx/>
                <a:uFillTx/>
                <a:latin typeface="Times New Roman"/>
                <a:ea typeface="SimSun" charset="0"/>
                <a:cs typeface="Times New Roman" charset="0"/>
              </a:rPr>
              <a:t>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endPar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弗四</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:28;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参太廿七</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:64;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可十</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路十八</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:20;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罗十三</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多二</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:10;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六次</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55" name="Rectangle 83"/>
          <p:cNvSpPr>
            <a:spLocks noChangeArrowheads="1"/>
          </p:cNvSpPr>
          <p:nvPr/>
        </p:nvSpPr>
        <p:spPr bwMode="auto">
          <a:xfrm>
            <a:off x="568046" y="4187953"/>
            <a:ext cx="4002647" cy="114534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mn-cs"/>
              </a:rPr>
              <a:t>“不可作假见证陷害人。” </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:16)</a:t>
            </a:r>
          </a:p>
        </p:txBody>
      </p:sp>
      <p:sp>
        <p:nvSpPr>
          <p:cNvPr id="56" name="Rectangle 86"/>
          <p:cNvSpPr>
            <a:spLocks noChangeArrowheads="1"/>
          </p:cNvSpPr>
          <p:nvPr/>
        </p:nvSpPr>
        <p:spPr bwMode="auto">
          <a:xfrm>
            <a:off x="4713017" y="4187953"/>
            <a:ext cx="4323307" cy="114534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Times New Roman" charset="0"/>
              </a:rPr>
              <a:t>不要彼此说谎；因你们已经脱去旧人和旧人的行为，</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endPar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西三</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参弗四</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:25;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四次</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57" name="Rectangle 92"/>
          <p:cNvSpPr>
            <a:spLocks noChangeArrowheads="1"/>
          </p:cNvSpPr>
          <p:nvPr/>
        </p:nvSpPr>
        <p:spPr bwMode="auto">
          <a:xfrm>
            <a:off x="568046" y="5257917"/>
            <a:ext cx="4002647" cy="1296345"/>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mn-cs"/>
              </a:rPr>
              <a:t>“不可贪恋人的房屋；也不可貪恋人的妻子、仆婢、牲畜，並他一切所有的。”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:17).</a:t>
            </a:r>
          </a:p>
        </p:txBody>
      </p:sp>
      <p:sp>
        <p:nvSpPr>
          <p:cNvPr id="58" name="Rectangle 95"/>
          <p:cNvSpPr>
            <a:spLocks noChangeArrowheads="1"/>
          </p:cNvSpPr>
          <p:nvPr/>
        </p:nvSpPr>
        <p:spPr bwMode="auto">
          <a:xfrm>
            <a:off x="4713017" y="5257917"/>
            <a:ext cx="4323307" cy="1296345"/>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zh-CN" altLang="en-US" sz="1600" b="1" i="0" u="none" strike="noStrike" kern="1200" cap="none" spc="0" normalizeH="0" baseline="0" noProof="0">
                <a:ln>
                  <a:noFill/>
                </a:ln>
                <a:solidFill>
                  <a:srgbClr val="224828"/>
                </a:solidFill>
                <a:effectLst/>
                <a:uLnTx/>
                <a:uFillTx/>
                <a:latin typeface="Times New Roman"/>
                <a:ea typeface="SimSun" charset="0"/>
                <a:cs typeface="Times New Roman" charset="0"/>
              </a:rPr>
              <a:t>於是对众人说：你们要谨慎自守，免去一切的贪心，因为人的生命不在乎家道丰富。</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路十二</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:15;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罗七</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:7;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十三</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:9;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弗五</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:3;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雅四</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:2;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彼后二</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:3, 14;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九次</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1086515" name="AutoShape 51"/>
          <p:cNvSpPr>
            <a:spLocks noChangeArrowheads="1"/>
          </p:cNvSpPr>
          <p:nvPr/>
        </p:nvSpPr>
        <p:spPr bwMode="auto">
          <a:xfrm>
            <a:off x="0" y="1340768"/>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律法</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十诫</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已经完成它的工作， 藉着“不可贪心”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显明人的罪（罗七：</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7</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），信徒因着与基督联合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就向该律法死（七：</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4</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6</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）。既然十诫是一个整体，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基督徒也当在其他的九条诫命上死。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endParaRPr>
          </a:p>
        </p:txBody>
      </p:sp>
    </p:spTree>
    <p:extLst>
      <p:ext uri="{BB962C8B-B14F-4D97-AF65-F5344CB8AC3E}">
        <p14:creationId xmlns:p14="http://schemas.microsoft.com/office/powerpoint/2010/main" val="1279502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89" name="Picture 28" descr="10 commandments.jpg"/>
          <p:cNvPicPr>
            <a:picLocks noChangeAspect="1"/>
          </p:cNvPicPr>
          <p:nvPr/>
        </p:nvPicPr>
        <p:blipFill>
          <a:blip r:embed="rId2" cstate="screen">
            <a:lum bright="24000"/>
            <a:extLst>
              <a:ext uri="{28A0092B-C50C-407E-A947-70E740481C1C}">
                <a14:useLocalDpi xmlns:a14="http://schemas.microsoft.com/office/drawing/2010/main" val="0"/>
              </a:ext>
            </a:extLst>
          </a:blip>
          <a:srcRect/>
          <a:stretch>
            <a:fillRect/>
          </a:stretch>
        </p:blipFill>
        <p:spPr bwMode="auto">
          <a:xfrm>
            <a:off x="-9525" y="0"/>
            <a:ext cx="724852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6691" name="Subtitle 2"/>
          <p:cNvSpPr>
            <a:spLocks noGrp="1"/>
          </p:cNvSpPr>
          <p:nvPr>
            <p:ph type="subTitle" idx="1"/>
          </p:nvPr>
        </p:nvSpPr>
        <p:spPr>
          <a:xfrm>
            <a:off x="2124075" y="908050"/>
            <a:ext cx="6858000" cy="1219200"/>
          </a:xfrm>
          <a:solidFill>
            <a:srgbClr val="000000"/>
          </a:solidFill>
        </p:spPr>
        <p:txBody>
          <a:bodyPr/>
          <a:lstStyle/>
          <a:p>
            <a:pPr>
              <a:buFont typeface="Wingdings" charset="0"/>
              <a:buNone/>
            </a:pPr>
            <a:r>
              <a:rPr lang="zh-CN" altLang="en-US" b="1">
                <a:solidFill>
                  <a:srgbClr val="FFFFFF"/>
                </a:solidFill>
                <a:latin typeface="Arial" charset="0"/>
                <a:ea typeface="ＭＳ Ｐゴシック" charset="0"/>
                <a:cs typeface="ＭＳ Ｐゴシック" charset="0"/>
              </a:rPr>
              <a:t>在哪些方面</a:t>
            </a:r>
            <a:r>
              <a:rPr lang="en-US" altLang="zh-CN" b="1">
                <a:solidFill>
                  <a:srgbClr val="FFFFFF"/>
                </a:solidFill>
                <a:latin typeface="Arial" charset="0"/>
                <a:ea typeface="ＭＳ Ｐゴシック" charset="0"/>
                <a:cs typeface="ＭＳ Ｐゴシック" charset="0"/>
              </a:rPr>
              <a:t>,</a:t>
            </a:r>
            <a:r>
              <a:rPr lang="zh-CN" altLang="en-US" b="1">
                <a:solidFill>
                  <a:srgbClr val="FFFFFF"/>
                </a:solidFill>
                <a:latin typeface="Arial" charset="0"/>
                <a:ea typeface="ＭＳ Ｐゴシック" charset="0"/>
                <a:cs typeface="ＭＳ Ｐゴシック" charset="0"/>
              </a:rPr>
              <a:t>今日信徒仍然试图按照摩西的律法生活</a:t>
            </a:r>
            <a:r>
              <a:rPr lang="en-US" altLang="zh-CN" b="1">
                <a:solidFill>
                  <a:srgbClr val="FFFFFF"/>
                </a:solidFill>
                <a:latin typeface="Arial" charset="0"/>
                <a:ea typeface="ＭＳ Ｐゴシック" charset="0"/>
                <a:cs typeface="ＭＳ Ｐゴシック" charset="0"/>
              </a:rPr>
              <a:t>?</a:t>
            </a:r>
          </a:p>
        </p:txBody>
      </p:sp>
      <p:sp>
        <p:nvSpPr>
          <p:cNvPr id="626690" name="Title 1"/>
          <p:cNvSpPr>
            <a:spLocks noGrp="1"/>
          </p:cNvSpPr>
          <p:nvPr>
            <p:ph type="ctrTitle"/>
          </p:nvPr>
        </p:nvSpPr>
        <p:spPr>
          <a:xfrm>
            <a:off x="304800" y="152400"/>
            <a:ext cx="7772400" cy="838200"/>
          </a:xfrm>
        </p:spPr>
        <p:txBody>
          <a:bodyPr/>
          <a:lstStyle/>
          <a:p>
            <a:pPr algn="l"/>
            <a:r>
              <a:rPr lang="zh-TW" altLang="en-US" i="1">
                <a:latin typeface="Arial" charset="0"/>
                <a:ea typeface="ＭＳ Ｐゴシック" charset="0"/>
                <a:cs typeface="ＭＳ Ｐゴシック" charset="0"/>
              </a:rPr>
              <a:t>小组讨论</a:t>
            </a:r>
            <a:r>
              <a:rPr lang="en-US" altLang="zh-TW" i="1">
                <a:latin typeface="Arial" charset="0"/>
                <a:ea typeface="ＭＳ Ｐゴシック" charset="0"/>
                <a:cs typeface="ＭＳ Ｐゴシック" charset="0"/>
              </a:rPr>
              <a:t>…</a:t>
            </a:r>
            <a:endParaRPr lang="en-US" altLang="zh-CN" i="1">
              <a:latin typeface="Arial" charset="0"/>
              <a:ea typeface="ＭＳ Ｐゴシック" charset="0"/>
              <a:cs typeface="ＭＳ Ｐゴシック" charset="0"/>
            </a:endParaRPr>
          </a:p>
        </p:txBody>
      </p:sp>
      <p:sp>
        <p:nvSpPr>
          <p:cNvPr id="5" name="Subtitle 2"/>
          <p:cNvSpPr txBox="1">
            <a:spLocks/>
          </p:cNvSpPr>
          <p:nvPr/>
        </p:nvSpPr>
        <p:spPr bwMode="auto">
          <a:xfrm>
            <a:off x="1600200" y="2667000"/>
            <a:ext cx="75438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4638" indent="-2746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守安息日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食物的律法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十一奉献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不向基督徒收取利息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割礼</a:t>
            </a:r>
            <a:endParaRPr kumimoji="1"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1546580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Title 1"/>
          <p:cNvSpPr>
            <a:spLocks noGrp="1"/>
          </p:cNvSpPr>
          <p:nvPr>
            <p:ph type="ctrTitle"/>
          </p:nvPr>
        </p:nvSpPr>
        <p:spPr>
          <a:xfrm>
            <a:off x="5105400" y="0"/>
            <a:ext cx="4038600" cy="1600200"/>
          </a:xfrm>
          <a:solidFill>
            <a:srgbClr val="313131"/>
          </a:solidFill>
        </p:spPr>
        <p:txBody>
          <a:bodyPr/>
          <a:lstStyle/>
          <a:p>
            <a:pPr algn="ctr"/>
            <a:r>
              <a:rPr lang="zh-CN" altLang="en-US" sz="4000" dirty="0">
                <a:solidFill>
                  <a:srgbClr val="FFFFFF"/>
                </a:solidFill>
                <a:latin typeface="Arial" charset="0"/>
                <a:ea typeface="ＭＳ Ｐゴシック" charset="0"/>
                <a:cs typeface="ＭＳ Ｐゴシック" charset="0"/>
              </a:rPr>
              <a:t>我们在加利利酒店遇上安息日</a:t>
            </a:r>
            <a:r>
              <a:rPr lang="en-US" altLang="zh-CN" sz="4000" dirty="0">
                <a:solidFill>
                  <a:srgbClr val="FFFFFF"/>
                </a:solidFill>
                <a:latin typeface="Arial" charset="0"/>
                <a:ea typeface="ＭＳ Ｐゴシック" charset="0"/>
                <a:cs typeface="ＭＳ Ｐゴシック" charset="0"/>
              </a:rPr>
              <a:t> </a:t>
            </a:r>
          </a:p>
        </p:txBody>
      </p:sp>
      <p:pic>
        <p:nvPicPr>
          <p:cNvPr id="627714" name="Picture 3" descr="10 Sabbath Elev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1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Subtitle 2"/>
          <p:cNvSpPr txBox="1">
            <a:spLocks/>
          </p:cNvSpPr>
          <p:nvPr/>
        </p:nvSpPr>
        <p:spPr bwMode="auto">
          <a:xfrm>
            <a:off x="5410200" y="1600200"/>
            <a:ext cx="35052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charset="0"/>
              <a:buNone/>
              <a:tabLst/>
              <a:defRPr/>
            </a:pPr>
            <a:r>
              <a:rPr kumimoji="1" lang="zh-CN" altLang="en-US" sz="3600" b="0" i="0" u="none" strike="noStrike" kern="1200" cap="none" spc="0" normalizeH="0" baseline="0" noProof="0">
                <a:ln>
                  <a:noFill/>
                </a:ln>
                <a:solidFill>
                  <a:prstClr val="white"/>
                </a:solidFill>
                <a:effectLst/>
                <a:uLnTx/>
                <a:uFillTx/>
                <a:latin typeface="Times New Roman" charset="0"/>
                <a:ea typeface="SimSun" charset="0"/>
              </a:rPr>
              <a:t>我们在安息日到达入住的酒店，因电梯停止载客，我们不得不自行提着行李爬上两层的楼梯以此庆祝我们的休息日。</a:t>
            </a:r>
            <a:endParaRPr kumimoji="1" lang="en-US" altLang="zh-CN" sz="3600" b="0" i="0" u="none" strike="noStrike" kern="1200" cap="none" spc="0" normalizeH="0" baseline="0" noProof="0">
              <a:ln>
                <a:noFill/>
              </a:ln>
              <a:solidFill>
                <a:prstClr val="white"/>
              </a:solidFill>
              <a:effectLst/>
              <a:uLnTx/>
              <a:uFillTx/>
              <a:latin typeface="Times New Roman" charset="0"/>
              <a:ea typeface="SimSun" charset="0"/>
            </a:endParaRPr>
          </a:p>
        </p:txBody>
      </p:sp>
    </p:spTree>
    <p:extLst>
      <p:ext uri="{BB962C8B-B14F-4D97-AF65-F5344CB8AC3E}">
        <p14:creationId xmlns:p14="http://schemas.microsoft.com/office/powerpoint/2010/main" val="39820477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866" name="Rectangle 2"/>
          <p:cNvSpPr>
            <a:spLocks noGrp="1" noChangeArrowheads="1"/>
          </p:cNvSpPr>
          <p:nvPr>
            <p:ph type="title" idx="4294967295"/>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endParaRPr lang="en-US" altLang="zh-CN" sz="4000" b="1">
              <a:solidFill>
                <a:schemeClr val="bg1"/>
              </a:solidFill>
              <a:latin typeface="Copperplate Gothic Light" charset="0"/>
              <a:ea typeface="SimSun" charset="0"/>
              <a:cs typeface="SimSun" charset="0"/>
            </a:endParaRPr>
          </a:p>
        </p:txBody>
      </p:sp>
      <p:sp>
        <p:nvSpPr>
          <p:cNvPr id="67686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endPar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证实</a:t>
                      </a:r>
                      <a:endPar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序言</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定罪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1:18–</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称义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成圣</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拣选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更新</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宣教</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15:14–</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犯罪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33680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25"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zh-CN" altLang="en-US" sz="3200" b="1">
                <a:solidFill>
                  <a:schemeClr val="tx1"/>
                </a:solidFill>
                <a:latin typeface="Arial" charset="0"/>
                <a:ea typeface="Osaka" charset="0"/>
                <a:cs typeface="Arial" charset="0"/>
              </a:rPr>
              <a:t>“以色列”始终是指雅各的肉身后裔</a:t>
            </a:r>
            <a:r>
              <a:rPr lang="en-US" altLang="zh-CN" sz="3200" b="1">
                <a:solidFill>
                  <a:schemeClr val="tx1"/>
                </a:solidFill>
                <a:latin typeface="Arial" charset="0"/>
                <a:ea typeface="Osaka" charset="0"/>
                <a:cs typeface="Arial" charset="0"/>
              </a:rPr>
              <a:t>  (9:1-5)</a:t>
            </a:r>
            <a:endParaRPr lang="en-US" altLang="zh-CN">
              <a:solidFill>
                <a:schemeClr val="tx1"/>
              </a:solidFill>
              <a:latin typeface="Arial" charset="0"/>
              <a:ea typeface="Osaka" charset="0"/>
              <a:cs typeface="Arial" charset="0"/>
            </a:endParaRPr>
          </a:p>
        </p:txBody>
      </p:sp>
      <p:sp>
        <p:nvSpPr>
          <p:cNvPr id="677891" name="Text Box 4"/>
          <p:cNvSpPr txBox="1">
            <a:spLocks noChangeArrowheads="1"/>
          </p:cNvSpPr>
          <p:nvPr/>
        </p:nvSpPr>
        <p:spPr bwMode="auto">
          <a:xfrm>
            <a:off x="8229600" y="76200"/>
            <a:ext cx="869950" cy="461963"/>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155v</a:t>
            </a:r>
          </a:p>
        </p:txBody>
      </p:sp>
      <p:sp>
        <p:nvSpPr>
          <p:cNvPr id="27" name="Text Box 4"/>
          <p:cNvSpPr txBox="1">
            <a:spLocks noChangeArrowheads="1"/>
          </p:cNvSpPr>
          <p:nvPr/>
        </p:nvSpPr>
        <p:spPr bwMode="auto">
          <a:xfrm>
            <a:off x="3657600" y="304800"/>
            <a:ext cx="3200400" cy="1373188"/>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5738" indent="-1857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Osaka" charset="0"/>
              </a:rPr>
              <a:t>“因为从以色列生的不都是以色列人” </a:t>
            </a:r>
            <a:r>
              <a:rPr kumimoji="0" lang="en-US" altLang="zh-CN" sz="2800" b="1" i="0" u="none" strike="noStrike" kern="1200" cap="none" spc="0" normalizeH="0" baseline="0" noProof="0">
                <a:ln>
                  <a:noFill/>
                </a:ln>
                <a:solidFill>
                  <a:srgbClr val="000000"/>
                </a:solidFill>
                <a:effectLst/>
                <a:uLnTx/>
                <a:uFillTx/>
                <a:latin typeface="Arial" charset="0"/>
                <a:ea typeface="Arial" charset="0"/>
                <a:cs typeface="Arial" charset="0"/>
              </a:rPr>
              <a:t>(9:6)</a:t>
            </a:r>
          </a:p>
        </p:txBody>
      </p:sp>
      <p:sp>
        <p:nvSpPr>
          <p:cNvPr id="28" name="Text Box 4"/>
          <p:cNvSpPr txBox="1">
            <a:spLocks noChangeArrowheads="1"/>
          </p:cNvSpPr>
          <p:nvPr/>
        </p:nvSpPr>
        <p:spPr bwMode="auto">
          <a:xfrm>
            <a:off x="5105400" y="2828925"/>
            <a:ext cx="4038600" cy="946150"/>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Osaka" charset="0"/>
              </a:rPr>
              <a:t>≠ “以色列”指信主的外邦人</a:t>
            </a:r>
            <a:r>
              <a:rPr kumimoji="0" lang="en-US" altLang="zh-CN" sz="2800" b="1" i="0" u="none" strike="noStrike" kern="1200" cap="none" spc="0" normalizeH="0" baseline="0" noProof="0">
                <a:ln>
                  <a:noFill/>
                </a:ln>
                <a:solidFill>
                  <a:srgbClr val="000000"/>
                </a:solidFill>
                <a:effectLst/>
                <a:uLnTx/>
                <a:uFillTx/>
                <a:latin typeface="Arial" charset="0"/>
                <a:ea typeface="Arial" charset="0"/>
                <a:cs typeface="Arial" charset="0"/>
              </a:rPr>
              <a:t>?!?!</a:t>
            </a:r>
          </a:p>
        </p:txBody>
      </p:sp>
      <p:sp>
        <p:nvSpPr>
          <p:cNvPr id="29" name="Text Box 4"/>
          <p:cNvSpPr txBox="1">
            <a:spLocks noChangeArrowheads="1"/>
          </p:cNvSpPr>
          <p:nvPr/>
        </p:nvSpPr>
        <p:spPr bwMode="auto">
          <a:xfrm>
            <a:off x="5105400" y="4733925"/>
            <a:ext cx="4038600" cy="519113"/>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Arial" charset="0"/>
              </a:rPr>
              <a:t>= </a:t>
            </a: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Osaka" charset="0"/>
              </a:rPr>
              <a:t>不是所有犹太人相信</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Arial" charset="0"/>
              </a:rPr>
              <a:t> </a:t>
            </a:r>
          </a:p>
        </p:txBody>
      </p:sp>
    </p:spTree>
    <p:extLst>
      <p:ext uri="{BB962C8B-B14F-4D97-AF65-F5344CB8AC3E}">
        <p14:creationId xmlns:p14="http://schemas.microsoft.com/office/powerpoint/2010/main" val="2848512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charset="0"/>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charset="0"/>
              <a:ea typeface="SimSun" charset="0"/>
            </a:endParaRPr>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155q</a:t>
            </a:r>
            <a:endParaRPr kumimoji="0" lang="en-US" altLang="zh-CN" sz="2400" b="1" i="0" u="none" strike="noStrike" kern="1200" cap="none" spc="0" normalizeH="0" baseline="0" noProof="0">
              <a:ln>
                <a:noFill/>
              </a:ln>
              <a:solidFill>
                <a:prstClr val="white"/>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208548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76200"/>
            <a:ext cx="7772400" cy="685800"/>
          </a:xfrm>
        </p:spPr>
        <p:txBody>
          <a:bodyPr/>
          <a:lstStyle/>
          <a:p>
            <a:pPr eaLnBrk="1" hangingPunct="1"/>
            <a:r>
              <a:rPr lang="zh-CN" altLang="en-US" sz="3600">
                <a:solidFill>
                  <a:schemeClr val="bg1"/>
                </a:solidFill>
                <a:latin typeface="Arial" charset="0"/>
                <a:ea typeface="ＭＳ Ｐゴシック" charset="0"/>
                <a:cs typeface="ＭＳ Ｐゴシック" charset="0"/>
              </a:rPr>
              <a:t>总结罗马书</a:t>
            </a:r>
            <a:r>
              <a:rPr lang="en-US" altLang="zh-CN" sz="3600">
                <a:solidFill>
                  <a:schemeClr val="bg1"/>
                </a:solidFill>
                <a:latin typeface="Arial" charset="0"/>
                <a:ea typeface="ＭＳ Ｐゴシック" charset="0"/>
                <a:cs typeface="ＭＳ Ｐゴシック" charset="0"/>
              </a:rPr>
              <a:t>9-11</a:t>
            </a:r>
            <a:r>
              <a:rPr lang="zh-CN" altLang="en-US" sz="3600">
                <a:solidFill>
                  <a:schemeClr val="bg1"/>
                </a:solidFill>
                <a:latin typeface="Arial" charset="0"/>
                <a:ea typeface="ＭＳ Ｐゴシック" charset="0"/>
                <a:cs typeface="ＭＳ Ｐゴシック" charset="0"/>
              </a:rPr>
              <a:t>章</a:t>
            </a:r>
            <a:endParaRPr lang="en-US" altLang="zh-CN" sz="3600">
              <a:solidFill>
                <a:schemeClr val="bg1"/>
              </a:solidFill>
              <a:latin typeface="Arial" charset="0"/>
              <a:ea typeface="ＭＳ Ｐゴシック" charset="0"/>
              <a:cs typeface="ＭＳ Ｐゴシック" charset="0"/>
            </a:endParaRPr>
          </a:p>
        </p:txBody>
      </p:sp>
      <p:sp>
        <p:nvSpPr>
          <p:cNvPr id="698371"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154d</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Arial" charset="0"/>
            </a:endParaRPr>
          </a:p>
        </p:txBody>
      </p:sp>
      <p:graphicFrame>
        <p:nvGraphicFramePr>
          <p:cNvPr id="676929" name="Group 65"/>
          <p:cNvGraphicFramePr>
            <a:graphicFrameLocks noGrp="1"/>
          </p:cNvGraphicFramePr>
          <p:nvPr/>
        </p:nvGraphicFramePr>
        <p:xfrm>
          <a:off x="0" y="909638"/>
          <a:ext cx="9144000" cy="568801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9:1-29</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9:30–10:21</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11:1-36</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以色列的过去</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以色列的现在</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以色列的将来</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神拣选以色列</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以色列拒绝神</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神只将部分且暂时拒绝以色列</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以色列的失败并非因为神是不信实</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以色列的失败是因为他们拒绝弥赛亚</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以色列的失败将不是大范围的也非最终的</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犹太余民被神所存留</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但是这犹太余民现在仍抗拒他</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这部分余民将增长成为全民信主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外邦人在基督里亦成为神的选民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外邦人现在因信基督而得蒙拯救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外邦人不应蒙受了犹太人所拒绝的福而骄傲</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神圣结果</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人的责任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神的怜悯</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03981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人的不信并不能摧毁神的应许因为应许是建立在神主权性的拣选的原则之上</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神的拣选，虽有主权性的恩典为要成就他的话语，并不抹杀人对不信的责任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至终，神的拣选将是合宜的当基督再来时犹太人全家蒙拯救</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12364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grpSp>
        <p:nvGrpSpPr>
          <p:cNvPr id="722946" name="Group 2"/>
          <p:cNvGrpSpPr>
            <a:grpSpLocks/>
          </p:cNvGrpSpPr>
          <p:nvPr/>
        </p:nvGrpSpPr>
        <p:grpSpPr bwMode="auto">
          <a:xfrm>
            <a:off x="914400" y="116632"/>
            <a:ext cx="7848600" cy="6489700"/>
            <a:chOff x="528" y="96"/>
            <a:chExt cx="4944" cy="4088"/>
          </a:xfrm>
          <a:solidFill>
            <a:schemeClr val="tx1"/>
          </a:solidFill>
        </p:grpSpPr>
        <p:pic>
          <p:nvPicPr>
            <p:cNvPr id="722966" name="Picture 3"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8" y="230"/>
              <a:ext cx="4094" cy="39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722967" name="Group 4"/>
            <p:cNvGrpSpPr>
              <a:grpSpLocks/>
            </p:cNvGrpSpPr>
            <p:nvPr/>
          </p:nvGrpSpPr>
          <p:grpSpPr bwMode="auto">
            <a:xfrm>
              <a:off x="2016" y="96"/>
              <a:ext cx="3456" cy="2496"/>
              <a:chOff x="2304" y="288"/>
              <a:chExt cx="3456" cy="2496"/>
            </a:xfrm>
            <a:grpFill/>
          </p:grpSpPr>
          <p:sp>
            <p:nvSpPr>
              <p:cNvPr id="722968" name="Rectangle 5"/>
              <p:cNvSpPr>
                <a:spLocks noChangeArrowheads="1"/>
              </p:cNvSpPr>
              <p:nvPr/>
            </p:nvSpPr>
            <p:spPr bwMode="auto">
              <a:xfrm>
                <a:off x="2400" y="288"/>
                <a:ext cx="2496" cy="158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sp>
            <p:nvSpPr>
              <p:cNvPr id="722969" name="Rectangle 6"/>
              <p:cNvSpPr>
                <a:spLocks noChangeArrowheads="1"/>
              </p:cNvSpPr>
              <p:nvPr/>
            </p:nvSpPr>
            <p:spPr bwMode="auto">
              <a:xfrm>
                <a:off x="2304" y="1824"/>
                <a:ext cx="2496" cy="96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sp>
            <p:nvSpPr>
              <p:cNvPr id="722970" name="Rectangle 7"/>
              <p:cNvSpPr>
                <a:spLocks noChangeArrowheads="1"/>
              </p:cNvSpPr>
              <p:nvPr/>
            </p:nvSpPr>
            <p:spPr bwMode="auto">
              <a:xfrm>
                <a:off x="2544" y="1200"/>
                <a:ext cx="3216" cy="336"/>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grpSp>
      </p:grpSp>
      <p:sp>
        <p:nvSpPr>
          <p:cNvPr id="722948" name="Rectangle 9"/>
          <p:cNvSpPr>
            <a:spLocks noGrp="1" noChangeArrowheads="1"/>
          </p:cNvSpPr>
          <p:nvPr>
            <p:ph type="ctrTitle"/>
          </p:nvPr>
        </p:nvSpPr>
        <p:spPr>
          <a:xfrm>
            <a:off x="4267200" y="5410200"/>
            <a:ext cx="4876800" cy="1447800"/>
          </a:xfrm>
          <a:solidFill>
            <a:schemeClr val="tx1"/>
          </a:solidFill>
        </p:spPr>
        <p:txBody>
          <a:bodyPr anchor="ctr"/>
          <a:lstStyle/>
          <a:p>
            <a:r>
              <a:rPr lang="zh-CN" altLang="en-US" b="1" dirty="0">
                <a:solidFill>
                  <a:srgbClr val="000090"/>
                </a:solidFill>
                <a:latin typeface="Arial" charset="0"/>
                <a:ea typeface="SimSun" charset="0"/>
                <a:cs typeface="SimSun" charset="0"/>
              </a:rPr>
              <a:t>外邦人的移植</a:t>
            </a:r>
            <a:endParaRPr lang="en-US" altLang="zh-CN" dirty="0">
              <a:solidFill>
                <a:srgbClr val="000090"/>
              </a:solidFill>
              <a:latin typeface="Arial" charset="0"/>
              <a:ea typeface="SimSun" charset="0"/>
              <a:cs typeface="SimSun" charset="0"/>
            </a:endParaRPr>
          </a:p>
        </p:txBody>
      </p:sp>
      <p:sp>
        <p:nvSpPr>
          <p:cNvPr id="347142" name="Text Box 10"/>
          <p:cNvSpPr txBox="1">
            <a:spLocks noChangeArrowheads="1"/>
          </p:cNvSpPr>
          <p:nvPr/>
        </p:nvSpPr>
        <p:spPr bwMode="auto">
          <a:xfrm>
            <a:off x="8229600" y="76200"/>
            <a:ext cx="879475" cy="457200"/>
          </a:xfrm>
          <a:prstGeom prst="rect">
            <a:avLst/>
          </a:prstGeom>
          <a:solidFill>
            <a:schemeClr val="tx1"/>
          </a:solid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155q</a:t>
            </a:r>
          </a:p>
        </p:txBody>
      </p:sp>
      <p:sp>
        <p:nvSpPr>
          <p:cNvPr id="928779" name="Text Box 11"/>
          <p:cNvSpPr txBox="1">
            <a:spLocks noChangeArrowheads="1"/>
          </p:cNvSpPr>
          <p:nvPr/>
        </p:nvSpPr>
        <p:spPr bwMode="auto">
          <a:xfrm>
            <a:off x="3505200" y="3544045"/>
            <a:ext cx="3810000" cy="519112"/>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树根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:16-18)</a:t>
            </a:r>
          </a:p>
        </p:txBody>
      </p:sp>
      <p:sp>
        <p:nvSpPr>
          <p:cNvPr id="928780" name="Text Box 12"/>
          <p:cNvSpPr txBox="1">
            <a:spLocks noChangeArrowheads="1"/>
          </p:cNvSpPr>
          <p:nvPr/>
        </p:nvSpPr>
        <p:spPr bwMode="auto">
          <a:xfrm>
            <a:off x="3505200" y="305668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树脂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:17b)</a:t>
            </a:r>
          </a:p>
        </p:txBody>
      </p:sp>
      <p:sp>
        <p:nvSpPr>
          <p:cNvPr id="928781" name="Text Box 13"/>
          <p:cNvSpPr txBox="1">
            <a:spLocks noChangeArrowheads="1"/>
          </p:cNvSpPr>
          <p:nvPr/>
        </p:nvSpPr>
        <p:spPr bwMode="auto">
          <a:xfrm>
            <a:off x="3505200" y="1293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枝子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:17-21)</a:t>
            </a:r>
          </a:p>
        </p:txBody>
      </p:sp>
      <p:sp>
        <p:nvSpPr>
          <p:cNvPr id="928782" name="Text Box 14"/>
          <p:cNvSpPr txBox="1">
            <a:spLocks noChangeArrowheads="1"/>
          </p:cNvSpPr>
          <p:nvPr/>
        </p:nvSpPr>
        <p:spPr bwMode="auto">
          <a:xfrm>
            <a:off x="3962400" y="8913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剩余</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移植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相信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:23-24)</a:t>
            </a:r>
          </a:p>
        </p:txBody>
      </p:sp>
      <p:sp>
        <p:nvSpPr>
          <p:cNvPr id="928783" name="Text Box 15"/>
          <p:cNvSpPr txBox="1">
            <a:spLocks noChangeArrowheads="1"/>
          </p:cNvSpPr>
          <p:nvPr/>
        </p:nvSpPr>
        <p:spPr bwMode="auto">
          <a:xfrm>
            <a:off x="3810000" y="5103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a.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天然</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以色列族 </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九</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:4-5)</a:t>
            </a:r>
          </a:p>
        </p:txBody>
      </p:sp>
      <p:sp>
        <p:nvSpPr>
          <p:cNvPr id="928784" name="Text Box 16"/>
          <p:cNvSpPr txBox="1">
            <a:spLocks noChangeArrowheads="1"/>
          </p:cNvSpPr>
          <p:nvPr/>
        </p:nvSpPr>
        <p:spPr bwMode="auto">
          <a:xfrm>
            <a:off x="3962400" y="11961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被剪断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不信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:19-21)</a:t>
            </a:r>
          </a:p>
        </p:txBody>
      </p:sp>
      <p:pic>
        <p:nvPicPr>
          <p:cNvPr id="928785" name="Picture 17"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0800" y="2872532"/>
            <a:ext cx="1143000" cy="1524000"/>
          </a:xfrm>
          <a:prstGeom prst="rect">
            <a:avLst/>
          </a:prstGeom>
          <a:solidFill>
            <a:schemeClr val="tx1"/>
          </a:solidFill>
          <a:ln>
            <a:noFill/>
          </a:ln>
        </p:spPr>
      </p:pic>
      <p:sp>
        <p:nvSpPr>
          <p:cNvPr id="928786" name="AutoShape 18"/>
          <p:cNvSpPr>
            <a:spLocks noChangeArrowheads="1"/>
          </p:cNvSpPr>
          <p:nvPr/>
        </p:nvSpPr>
        <p:spPr bwMode="auto">
          <a:xfrm rot="-1178176">
            <a:off x="4191000" y="4472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sp>
        <p:nvSpPr>
          <p:cNvPr id="928788" name="Text Box 20"/>
          <p:cNvSpPr txBox="1">
            <a:spLocks noChangeArrowheads="1"/>
          </p:cNvSpPr>
          <p:nvPr/>
        </p:nvSpPr>
        <p:spPr bwMode="auto">
          <a:xfrm>
            <a:off x="3505200" y="25677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树干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:24)</a:t>
            </a:r>
          </a:p>
        </p:txBody>
      </p:sp>
      <p:sp>
        <p:nvSpPr>
          <p:cNvPr id="928789" name="Text Box 21"/>
          <p:cNvSpPr txBox="1">
            <a:spLocks noChangeArrowheads="1"/>
          </p:cNvSpPr>
          <p:nvPr/>
        </p:nvSpPr>
        <p:spPr bwMode="auto">
          <a:xfrm>
            <a:off x="3810000" y="15771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b.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野生的</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所有的外邦人</a:t>
            </a:r>
          </a:p>
        </p:txBody>
      </p:sp>
      <p:sp>
        <p:nvSpPr>
          <p:cNvPr id="928790" name="Text Box 22"/>
          <p:cNvSpPr txBox="1">
            <a:spLocks noChangeArrowheads="1"/>
          </p:cNvSpPr>
          <p:nvPr/>
        </p:nvSpPr>
        <p:spPr bwMode="auto">
          <a:xfrm>
            <a:off x="3962400" y="22629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被剪除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不信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:21b)</a:t>
            </a:r>
          </a:p>
        </p:txBody>
      </p:sp>
      <p:sp>
        <p:nvSpPr>
          <p:cNvPr id="928791" name="Text Box 23"/>
          <p:cNvSpPr txBox="1">
            <a:spLocks noChangeArrowheads="1"/>
          </p:cNvSpPr>
          <p:nvPr/>
        </p:nvSpPr>
        <p:spPr bwMode="auto">
          <a:xfrm>
            <a:off x="3962400" y="19581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移植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相信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:17b, 22)</a:t>
            </a:r>
          </a:p>
        </p:txBody>
      </p:sp>
      <p:sp>
        <p:nvSpPr>
          <p:cNvPr id="722965" name="Text Box 26"/>
          <p:cNvSpPr txBox="1">
            <a:spLocks noChangeArrowheads="1"/>
          </p:cNvSpPr>
          <p:nvPr/>
        </p:nvSpPr>
        <p:spPr bwMode="auto">
          <a:xfrm>
            <a:off x="533400" y="3907582"/>
            <a:ext cx="3124200" cy="33655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BatangChe" charset="0"/>
                <a:ea typeface="BatangChe" charset="0"/>
                <a:cs typeface="Osaka" charset="0"/>
              </a:rPr>
              <a:t>栽种的橄榄树（与亚伯拉罕的约）</a:t>
            </a:r>
          </a:p>
        </p:txBody>
      </p:sp>
      <p:sp>
        <p:nvSpPr>
          <p:cNvPr id="30" name="Text Box 14"/>
          <p:cNvSpPr txBox="1">
            <a:spLocks noChangeArrowheads="1"/>
          </p:cNvSpPr>
          <p:nvPr/>
        </p:nvSpPr>
        <p:spPr bwMode="auto">
          <a:xfrm>
            <a:off x="611560" y="6093296"/>
            <a:ext cx="2952328" cy="584776"/>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928776" name="Rectangle 8"/>
          <p:cNvSpPr>
            <a:spLocks noChangeArrowheads="1"/>
          </p:cNvSpPr>
          <p:nvPr/>
        </p:nvSpPr>
        <p:spPr bwMode="auto">
          <a:xfrm>
            <a:off x="33536" y="4293096"/>
            <a:ext cx="3962400" cy="2362200"/>
          </a:xfrm>
          <a:prstGeom prst="rect">
            <a:avLst/>
          </a:prstGeom>
          <a:solidFill>
            <a:schemeClr val="tx1"/>
          </a:solidFill>
          <a:ln>
            <a:noFill/>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cxnSp>
        <p:nvCxnSpPr>
          <p:cNvPr id="39" name="Straight Connector 38"/>
          <p:cNvCxnSpPr/>
          <p:nvPr/>
        </p:nvCxnSpPr>
        <p:spPr bwMode="auto">
          <a:xfrm>
            <a:off x="3131840" y="1052736"/>
            <a:ext cx="86409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2843808" y="3284984"/>
            <a:ext cx="64807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2843808" y="3717032"/>
            <a:ext cx="661392" cy="171153"/>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2" name="Right Triangle 41"/>
          <p:cNvSpPr/>
          <p:nvPr/>
        </p:nvSpPr>
        <p:spPr bwMode="auto">
          <a:xfrm rot="16200000">
            <a:off x="2879812" y="2024845"/>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11" charset="0"/>
              <a:ea typeface="SimSun" charset="0"/>
            </a:endParaRPr>
          </a:p>
        </p:txBody>
      </p:sp>
      <p:cxnSp>
        <p:nvCxnSpPr>
          <p:cNvPr id="43" name="Straight Connector 42"/>
          <p:cNvCxnSpPr/>
          <p:nvPr/>
        </p:nvCxnSpPr>
        <p:spPr bwMode="auto">
          <a:xfrm flipV="1">
            <a:off x="3131840" y="1268760"/>
            <a:ext cx="792088" cy="1224137"/>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4" name="Right Triangle 43"/>
          <p:cNvSpPr/>
          <p:nvPr/>
        </p:nvSpPr>
        <p:spPr bwMode="auto">
          <a:xfrm rot="10800000" flipV="1">
            <a:off x="2576614" y="2348880"/>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11" charset="0"/>
              <a:ea typeface="SimSun" charset="0"/>
            </a:endParaRPr>
          </a:p>
        </p:txBody>
      </p:sp>
      <p:cxnSp>
        <p:nvCxnSpPr>
          <p:cNvPr id="45" name="Straight Connector 44"/>
          <p:cNvCxnSpPr/>
          <p:nvPr/>
        </p:nvCxnSpPr>
        <p:spPr bwMode="auto">
          <a:xfrm flipV="1">
            <a:off x="2555776" y="2708920"/>
            <a:ext cx="936104" cy="14401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flipV="1">
            <a:off x="2699792" y="2132856"/>
            <a:ext cx="1368152" cy="504056"/>
          </a:xfrm>
          <a:prstGeom prst="line">
            <a:avLst/>
          </a:prstGeom>
          <a:solidFill>
            <a:schemeClr val="accent1"/>
          </a:solidFill>
          <a:ln w="76200" cap="flat" cmpd="sng" algn="ctr">
            <a:solidFill>
              <a:schemeClr val="bg1"/>
            </a:solidFill>
            <a:prstDash val="solid"/>
            <a:round/>
            <a:headEnd type="none" w="med" len="med"/>
            <a:tailEnd type="none" w="med" len="med"/>
          </a:ln>
          <a:effectLst/>
        </p:spPr>
      </p:cxnSp>
      <p:pic>
        <p:nvPicPr>
          <p:cNvPr id="722958" name="Picture 19"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64904" y="1340768"/>
            <a:ext cx="1143000" cy="1524000"/>
          </a:xfrm>
          <a:prstGeom prst="rect">
            <a:avLst/>
          </a:prstGeom>
          <a:solidFill>
            <a:schemeClr val="tx1"/>
          </a:solidFill>
          <a:ln>
            <a:noFill/>
          </a:ln>
        </p:spPr>
      </p:pic>
      <p:sp>
        <p:nvSpPr>
          <p:cNvPr id="928792" name="AutoShape 24"/>
          <p:cNvSpPr>
            <a:spLocks noChangeArrowheads="1"/>
          </p:cNvSpPr>
          <p:nvPr/>
        </p:nvSpPr>
        <p:spPr bwMode="auto">
          <a:xfrm rot="-9368578">
            <a:off x="3657600" y="2186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charset="0"/>
              <a:ea typeface="ＭＳ Ｐゴシック" charset="0"/>
              <a:cs typeface="Osaka" charset="0"/>
            </a:endParaRPr>
          </a:p>
        </p:txBody>
      </p:sp>
    </p:spTree>
    <p:extLst>
      <p:ext uri="{BB962C8B-B14F-4D97-AF65-F5344CB8AC3E}">
        <p14:creationId xmlns:p14="http://schemas.microsoft.com/office/powerpoint/2010/main" val="3968404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8779"/>
                                        </p:tgtEl>
                                        <p:attrNameLst>
                                          <p:attrName>style.visibility</p:attrName>
                                        </p:attrNameLst>
                                      </p:cBhvr>
                                      <p:to>
                                        <p:strVal val="visible"/>
                                      </p:to>
                                    </p:set>
                                    <p:animEffect transition="in" filter="dissolve">
                                      <p:cBhvr>
                                        <p:cTn id="7" dur="500"/>
                                        <p:tgtEl>
                                          <p:spTgt spid="928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8780"/>
                                        </p:tgtEl>
                                        <p:attrNameLst>
                                          <p:attrName>style.visibility</p:attrName>
                                        </p:attrNameLst>
                                      </p:cBhvr>
                                      <p:to>
                                        <p:strVal val="visible"/>
                                      </p:to>
                                    </p:set>
                                    <p:animEffect transition="in" filter="dissolve">
                                      <p:cBhvr>
                                        <p:cTn id="12" dur="500"/>
                                        <p:tgtEl>
                                          <p:spTgt spid="928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8788"/>
                                        </p:tgtEl>
                                        <p:attrNameLst>
                                          <p:attrName>style.visibility</p:attrName>
                                        </p:attrNameLst>
                                      </p:cBhvr>
                                      <p:to>
                                        <p:strVal val="visible"/>
                                      </p:to>
                                    </p:set>
                                    <p:animEffect transition="in" filter="dissolve">
                                      <p:cBhvr>
                                        <p:cTn id="17" dur="500"/>
                                        <p:tgtEl>
                                          <p:spTgt spid="9287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8781"/>
                                        </p:tgtEl>
                                        <p:attrNameLst>
                                          <p:attrName>style.visibility</p:attrName>
                                        </p:attrNameLst>
                                      </p:cBhvr>
                                      <p:to>
                                        <p:strVal val="visible"/>
                                      </p:to>
                                    </p:set>
                                    <p:animEffect transition="in" filter="dissolve">
                                      <p:cBhvr>
                                        <p:cTn id="22" dur="500"/>
                                        <p:tgtEl>
                                          <p:spTgt spid="9287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3"/>
                                        </p:tgtEl>
                                        <p:attrNameLst>
                                          <p:attrName>style.visibility</p:attrName>
                                        </p:attrNameLst>
                                      </p:cBhvr>
                                      <p:to>
                                        <p:strVal val="visible"/>
                                      </p:to>
                                    </p:set>
                                    <p:animEffect transition="in" filter="dissolve">
                                      <p:cBhvr>
                                        <p:cTn id="27" dur="500"/>
                                        <p:tgtEl>
                                          <p:spTgt spid="9287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8782"/>
                                        </p:tgtEl>
                                        <p:attrNameLst>
                                          <p:attrName>style.visibility</p:attrName>
                                        </p:attrNameLst>
                                      </p:cBhvr>
                                      <p:to>
                                        <p:strVal val="visible"/>
                                      </p:to>
                                    </p:set>
                                    <p:animEffect transition="in" filter="dissolve">
                                      <p:cBhvr>
                                        <p:cTn id="32" dur="500"/>
                                        <p:tgtEl>
                                          <p:spTgt spid="928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8784"/>
                                        </p:tgtEl>
                                        <p:attrNameLst>
                                          <p:attrName>style.visibility</p:attrName>
                                        </p:attrNameLst>
                                      </p:cBhvr>
                                      <p:to>
                                        <p:strVal val="visible"/>
                                      </p:to>
                                    </p:set>
                                    <p:animEffect transition="in" filter="dissolve">
                                      <p:cBhvr>
                                        <p:cTn id="37" dur="500"/>
                                        <p:tgtEl>
                                          <p:spTgt spid="9287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8789"/>
                                        </p:tgtEl>
                                        <p:attrNameLst>
                                          <p:attrName>style.visibility</p:attrName>
                                        </p:attrNameLst>
                                      </p:cBhvr>
                                      <p:to>
                                        <p:strVal val="visible"/>
                                      </p:to>
                                    </p:set>
                                    <p:animEffect transition="in" filter="dissolve">
                                      <p:cBhvr>
                                        <p:cTn id="42" dur="500"/>
                                        <p:tgtEl>
                                          <p:spTgt spid="9287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8791"/>
                                        </p:tgtEl>
                                        <p:attrNameLst>
                                          <p:attrName>style.visibility</p:attrName>
                                        </p:attrNameLst>
                                      </p:cBhvr>
                                      <p:to>
                                        <p:strVal val="visible"/>
                                      </p:to>
                                    </p:set>
                                    <p:animEffect transition="in" filter="dissolve">
                                      <p:cBhvr>
                                        <p:cTn id="47" dur="500"/>
                                        <p:tgtEl>
                                          <p:spTgt spid="9287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928776"/>
                                        </p:tgtEl>
                                      </p:cBhvr>
                                    </p:animEffect>
                                    <p:set>
                                      <p:cBhvr>
                                        <p:cTn id="52" dur="1" fill="hold">
                                          <p:stCondLst>
                                            <p:cond delay="499"/>
                                          </p:stCondLst>
                                        </p:cTn>
                                        <p:tgtEl>
                                          <p:spTgt spid="92877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28786"/>
                                        </p:tgtEl>
                                        <p:attrNameLst>
                                          <p:attrName>style.visibility</p:attrName>
                                        </p:attrNameLst>
                                      </p:cBhvr>
                                      <p:to>
                                        <p:strVal val="visible"/>
                                      </p:to>
                                    </p:set>
                                    <p:animEffect transition="in" filter="wipe(left)">
                                      <p:cBhvr>
                                        <p:cTn id="57" dur="500"/>
                                        <p:tgtEl>
                                          <p:spTgt spid="928786"/>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499"/>
                                          </p:stCondLst>
                                        </p:cTn>
                                        <p:tgtEl>
                                          <p:spTgt spid="9287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928786"/>
                                        </p:tgtEl>
                                      </p:cBhvr>
                                    </p:animEffect>
                                    <p:set>
                                      <p:cBhvr>
                                        <p:cTn id="65" dur="1" fill="hold">
                                          <p:stCondLst>
                                            <p:cond delay="499"/>
                                          </p:stCondLst>
                                        </p:cTn>
                                        <p:tgtEl>
                                          <p:spTgt spid="928786"/>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928785"/>
                                        </p:tgtEl>
                                      </p:cBhvr>
                                    </p:animEffect>
                                    <p:set>
                                      <p:cBhvr>
                                        <p:cTn id="68" dur="1" fill="hold">
                                          <p:stCondLst>
                                            <p:cond delay="499"/>
                                          </p:stCondLst>
                                        </p:cTn>
                                        <p:tgtEl>
                                          <p:spTgt spid="928785"/>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928792"/>
                                        </p:tgtEl>
                                        <p:attrNameLst>
                                          <p:attrName>style.visibility</p:attrName>
                                        </p:attrNameLst>
                                      </p:cBhvr>
                                      <p:to>
                                        <p:strVal val="visible"/>
                                      </p:to>
                                    </p:set>
                                    <p:animEffect transition="in" filter="wipe(right)">
                                      <p:cBhvr>
                                        <p:cTn id="72" dur="500"/>
                                        <p:tgtEl>
                                          <p:spTgt spid="928792"/>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722958"/>
                                        </p:tgtEl>
                                        <p:attrNameLst>
                                          <p:attrName>style.visibility</p:attrName>
                                        </p:attrNameLst>
                                      </p:cBhvr>
                                      <p:to>
                                        <p:strVal val="visible"/>
                                      </p:to>
                                    </p:set>
                                    <p:animEffect transition="in" filter="blinds(horizontal)">
                                      <p:cBhvr>
                                        <p:cTn id="76" dur="500"/>
                                        <p:tgtEl>
                                          <p:spTgt spid="72295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28792"/>
                                        </p:tgtEl>
                                      </p:cBhvr>
                                    </p:animEffect>
                                    <p:set>
                                      <p:cBhvr>
                                        <p:cTn id="81" dur="1" fill="hold">
                                          <p:stCondLst>
                                            <p:cond delay="499"/>
                                          </p:stCondLst>
                                        </p:cTn>
                                        <p:tgtEl>
                                          <p:spTgt spid="92879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928790"/>
                                        </p:tgtEl>
                                        <p:attrNameLst>
                                          <p:attrName>style.visibility</p:attrName>
                                        </p:attrNameLst>
                                      </p:cBhvr>
                                      <p:to>
                                        <p:strVal val="visible"/>
                                      </p:to>
                                    </p:set>
                                    <p:animEffect transition="in" filter="dissolve">
                                      <p:cBhvr>
                                        <p:cTn id="86" dur="500"/>
                                        <p:tgtEl>
                                          <p:spTgt spid="92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9" grpId="0" animBg="1" autoUpdateAnimBg="0"/>
      <p:bldP spid="928780" grpId="0" animBg="1" autoUpdateAnimBg="0"/>
      <p:bldP spid="928781" grpId="0" animBg="1" autoUpdateAnimBg="0"/>
      <p:bldP spid="928782" grpId="0" animBg="1" autoUpdateAnimBg="0"/>
      <p:bldP spid="928783" grpId="0" animBg="1" autoUpdateAnimBg="0"/>
      <p:bldP spid="928784" grpId="0" animBg="1" autoUpdateAnimBg="0"/>
      <p:bldP spid="928786" grpId="0" animBg="1" autoUpdateAnimBg="0"/>
      <p:bldP spid="928786" grpId="1" animBg="1" autoUpdateAnimBg="0"/>
      <p:bldP spid="928788" grpId="0" animBg="1" autoUpdateAnimBg="0"/>
      <p:bldP spid="928789" grpId="0" animBg="1" autoUpdateAnimBg="0"/>
      <p:bldP spid="928790" grpId="0" animBg="1" autoUpdateAnimBg="0"/>
      <p:bldP spid="928791" grpId="0" animBg="1" autoUpdateAnimBg="0"/>
      <p:bldP spid="928776" grpId="0" animBg="1" autoUpdateAnimBg="0"/>
      <p:bldP spid="928792" grpId="0" animBg="1" autoUpdateAnimBg="0"/>
      <p:bldP spid="928792" grpId="1"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肉身</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属灵</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部分履行</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没有土地的承诺</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必须遵守</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已得自由</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亚伯拉罕到永恒</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圣灵降临到被提</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155r</a:t>
            </a:r>
            <a:endParaRPr kumimoji="0" lang="en-US" sz="2400" b="1" i="1"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种子</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帕勒斯坦</a:t>
            </a:r>
            <a:endParaRPr kumimoji="0" lang="en-US" altLang="zh-TW"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之约</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律法</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为期</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Tree>
    <p:extLst>
      <p:ext uri="{BB962C8B-B14F-4D97-AF65-F5344CB8AC3E}">
        <p14:creationId xmlns:p14="http://schemas.microsoft.com/office/powerpoint/2010/main" val="30082595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ctrTitle" idx="4294967295"/>
          </p:nvPr>
        </p:nvSpPr>
        <p:spPr>
          <a:xfrm>
            <a:off x="2743200" y="152400"/>
            <a:ext cx="3429000" cy="685800"/>
          </a:xfrm>
        </p:spPr>
        <p:txBody>
          <a:bodyPr/>
          <a:lstStyle/>
          <a:p>
            <a:pPr eaLnBrk="1" hangingPunct="1"/>
            <a:r>
              <a:rPr lang="en-US" sz="3600">
                <a:solidFill>
                  <a:schemeClr val="bg1"/>
                </a:solidFill>
              </a:rPr>
              <a:t>ATHENS</a:t>
            </a:r>
            <a:endParaRPr lang="en-US" sz="4000">
              <a:solidFill>
                <a:schemeClr val="bg1"/>
              </a:solidFill>
            </a:endParaRPr>
          </a:p>
        </p:txBody>
      </p:sp>
      <p:pic>
        <p:nvPicPr>
          <p:cNvPr id="8" name="Picture 7" descr="athensagora.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eece_athen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5400" y="3313149"/>
            <a:ext cx="40386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cropolis-Asklepieion-artist-reconstruction.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76600" y="0"/>
            <a:ext cx="5867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Down Arrow 9"/>
          <p:cNvSpPr>
            <a:spLocks noChangeArrowheads="1"/>
          </p:cNvSpPr>
          <p:nvPr/>
        </p:nvSpPr>
        <p:spPr bwMode="auto">
          <a:xfrm rot="-2178425">
            <a:off x="1233488" y="1841500"/>
            <a:ext cx="6704012" cy="1474788"/>
          </a:xfrm>
          <a:prstGeom prst="curvedDownArrow">
            <a:avLst>
              <a:gd name="adj1" fmla="val 25002"/>
              <a:gd name="adj2" fmla="val 50003"/>
              <a:gd name="adj3" fmla="val 41069"/>
            </a:avLst>
          </a:prstGeom>
          <a:solidFill>
            <a:schemeClr val="accent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 name="Rectangle 3"/>
          <p:cNvSpPr txBox="1">
            <a:spLocks noChangeArrowheads="1"/>
          </p:cNvSpPr>
          <p:nvPr/>
        </p:nvSpPr>
        <p:spPr bwMode="auto">
          <a:xfrm>
            <a:off x="0" y="1447800"/>
            <a:ext cx="3505200" cy="1066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t>Ecclesia</a:t>
            </a:r>
            <a:b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被呼招</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p:cNvSpPr txBox="1">
            <a:spLocks noChangeArrowheads="1"/>
          </p:cNvSpPr>
          <p:nvPr/>
        </p:nvSpPr>
        <p:spPr bwMode="auto">
          <a:xfrm>
            <a:off x="0" y="3352801"/>
            <a:ext cx="3505200" cy="1524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Arial"/>
                <a:ea typeface="ＭＳ Ｐゴシック" charset="0"/>
                <a:cs typeface="Arial"/>
              </a:rPr>
              <a:t>Idiotes</a:t>
            </a:r>
            <a:b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随己意行事</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1" name="Rectangle 3"/>
          <p:cNvSpPr txBox="1">
            <a:spLocks noChangeArrowheads="1"/>
          </p:cNvSpPr>
          <p:nvPr/>
        </p:nvSpPr>
        <p:spPr bwMode="auto">
          <a:xfrm>
            <a:off x="0" y="5334000"/>
            <a:ext cx="3886200" cy="1524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Arial"/>
                <a:ea typeface="ＭＳ Ｐゴシック" charset="0"/>
                <a:cs typeface="Arial"/>
              </a:rPr>
              <a:t>Kurioikos</a:t>
            </a:r>
            <a:b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神的家</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教会</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拉丁文</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3746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788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584776"/>
          </a:xfrm>
          <a:prstGeom prst="rect">
            <a:avLst/>
          </a:prstGeom>
          <a:noFill/>
          <a:ln w="9525">
            <a:noFill/>
            <a:miter lim="800000"/>
            <a:headEnd/>
            <a:tailEnd/>
          </a:ln>
          <a:effectLst>
            <a:glow rad="127000">
              <a:schemeClr val="tx1"/>
            </a:glo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富有经验的</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已得自由</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透过献祭</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相信基督</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有一位</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本身就是</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分别出来直到第</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70</a:t>
            </a:r>
            <a:r>
              <a:rPr kumimoji="0" lang="en-US" sz="3200" b="0" i="0" u="none" strike="noStrike" kern="1200" cap="none" spc="0" normalizeH="0" baseline="3000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th</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周</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在</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69</a:t>
            </a:r>
            <a:r>
              <a:rPr kumimoji="0" lang="en-US" sz="3200" b="0" i="0" u="none" strike="noStrike" kern="1200" cap="none" spc="0" normalizeH="0" baseline="3000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th</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与</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70</a:t>
            </a:r>
            <a:r>
              <a:rPr kumimoji="0" lang="en-US" sz="3200" b="0" i="0" u="none" strike="noStrike" kern="1200" cap="none" spc="0" normalizeH="0" baseline="3000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th</a:t>
            </a: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周</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之间，是个迷</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155r</a:t>
            </a:r>
          </a:p>
        </p:txBody>
      </p:sp>
      <p:sp>
        <p:nvSpPr>
          <p:cNvPr id="2298896" name="Text Box 16"/>
          <p:cNvSpPr txBox="1">
            <a:spLocks noChangeArrowheads="1"/>
          </p:cNvSpPr>
          <p:nvPr/>
        </p:nvSpPr>
        <p:spPr bwMode="auto">
          <a:xfrm>
            <a:off x="0" y="1279525"/>
            <a:ext cx="2438400" cy="70788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a:glow rad="127000">
              <a:schemeClr val="tx1"/>
            </a:glo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愤怒</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信心</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776"/>
          </a:xfrm>
          <a:prstGeom prst="rect">
            <a:avLst/>
          </a:prstGeom>
          <a:noFill/>
          <a:ln w="9525">
            <a:noFill/>
            <a:miter lim="800000"/>
            <a:headEnd/>
            <a:tailEnd/>
          </a:ln>
          <a:effectLst>
            <a:glow rad="127000">
              <a:schemeClr val="tx1"/>
            </a:glo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祭司职份</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活动</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Tree>
    <p:extLst>
      <p:ext uri="{BB962C8B-B14F-4D97-AF65-F5344CB8AC3E}">
        <p14:creationId xmlns:p14="http://schemas.microsoft.com/office/powerpoint/2010/main" val="33471086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255454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伦理</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a:t>
            </a:r>
            <a:b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b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亚伯拉罕的后裔或行割礼成为犹太人的外邦人</a:t>
            </a:r>
            <a:endParaRPr kumimoji="0" lang="en-US" sz="3600" b="1" i="1"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30469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非</a:t>
            </a: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伦理</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并 不 分 犹 太 人 、 希 利 尼 人</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b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b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a:t>
            </a: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加</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3:28)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犹太人</a:t>
            </a: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以及不需要行割礼的外邦人</a:t>
            </a:r>
            <a:endParaRPr kumimoji="0" lang="en-US" sz="3200" b="1" i="1"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条件</a:t>
            </a:r>
            <a:endParaRPr kumimoji="0" lang="en-US" sz="3600" b="1" i="1"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11"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155r</a:t>
            </a:r>
          </a:p>
        </p:txBody>
      </p:sp>
    </p:spTree>
    <p:extLst>
      <p:ext uri="{BB962C8B-B14F-4D97-AF65-F5344CB8AC3E}">
        <p14:creationId xmlns:p14="http://schemas.microsoft.com/office/powerpoint/2010/main" val="23679510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4" descr="Church of All Nations, dome with US seal, tb n033100.jpg"/>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起源</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领养</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3048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圣殿</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属灵的殿</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应许</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部分成就</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摩西的律法</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基督的律法</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rPr>
              <a:t>155s</a:t>
            </a:r>
            <a:endPar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亚伯拉罕</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大卫的约</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新约</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律法</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Tree>
    <p:extLst>
      <p:ext uri="{BB962C8B-B14F-4D97-AF65-F5344CB8AC3E}">
        <p14:creationId xmlns:p14="http://schemas.microsoft.com/office/powerpoint/2010/main" val="8749695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4" descr="Church of All Nations, dome with US seal, tb n033100.jpg"/>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rgbClr val="000000"/>
                </a:solidFill>
                <a:latin typeface="华文细黑"/>
                <a:ea typeface="华文细黑"/>
                <a:cs typeface="华文细黑"/>
              </a:rPr>
              <a:t>连续性</a:t>
            </a:r>
            <a:endParaRPr lang="en-US" dirty="0">
              <a:solidFill>
                <a:srgbClr val="000000"/>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得救本乎恩</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得救本乎恩</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牺牲的羔羊</a:t>
            </a:r>
            <a:endParaRPr kumimoji="0" lang="en-US" sz="36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牺牲的羔羊</a:t>
            </a:r>
            <a:endParaRPr kumimoji="0" lang="en-US" sz="32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3048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在领袖身上</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内住所有</a:t>
            </a:r>
            <a:endParaRPr kumimoji="0" lang="en-US" sz="36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展示神的话语</a:t>
            </a:r>
            <a:endParaRPr kumimoji="0" lang="en-US" sz="36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也设立教会</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rPr>
              <a:t>155s</a:t>
            </a:r>
            <a:endPar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救恩</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救恩的</a:t>
            </a: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依据</a:t>
            </a:r>
            <a:endParaRPr kumimoji="0" lang="en-US" sz="32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圣灵</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先知</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Tree>
    <p:extLst>
      <p:ext uri="{BB962C8B-B14F-4D97-AF65-F5344CB8AC3E}">
        <p14:creationId xmlns:p14="http://schemas.microsoft.com/office/powerpoint/2010/main" val="15296802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Church of All Nations, dome with US seal, tb n033100.jpg"/>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138499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上帝的恩典拣选了</a:t>
            </a:r>
            <a:r>
              <a:rPr kumimoji="0" lang="zh-CN" altLang="en-US" sz="2800" b="1" i="0" u="none"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以色列</a:t>
            </a:r>
            <a:endParaRPr kumimoji="0" lang="en-US" sz="2800" b="1" i="0" u="none"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2322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上帝的恩典拣选所有</a:t>
            </a:r>
            <a:endParaRPr kumimoji="0" 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Wingdings"/>
                <a:ea typeface="Wingdings"/>
                <a:cs typeface="Wingdings"/>
                <a:sym typeface="Wingdings"/>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管教</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Wingdings"/>
                <a:ea typeface="Wingdings"/>
                <a:cs typeface="Wingdings"/>
                <a:sym typeface="Wingdings"/>
              </a:rPr>
              <a:t></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 </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管教</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长老</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长老</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3493368" cy="156966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光</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国度</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圣洁的国民</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p>
        </p:txBody>
      </p:sp>
      <p:sp>
        <p:nvSpPr>
          <p:cNvPr id="2298894" name="Text Box 14"/>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光</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国度</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圣洁的国民</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rPr>
              <a:t>155s</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拣选</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不顺服</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领袖</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见证</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Tree>
    <p:extLst>
      <p:ext uri="{BB962C8B-B14F-4D97-AF65-F5344CB8AC3E}">
        <p14:creationId xmlns:p14="http://schemas.microsoft.com/office/powerpoint/2010/main" val="28450693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38"/>
        <p:cNvGrpSpPr/>
        <p:nvPr/>
      </p:nvGrpSpPr>
      <p:grpSpPr>
        <a:xfrm>
          <a:off x="0" y="0"/>
          <a:ext cx="0" cy="0"/>
          <a:chOff x="0" y="0"/>
          <a:chExt cx="0" cy="0"/>
        </a:xfrm>
      </p:grpSpPr>
      <p:sp>
        <p:nvSpPr>
          <p:cNvPr id="1639" name="Shape 1639"/>
          <p:cNvSpPr txBox="1"/>
          <p:nvPr/>
        </p:nvSpPr>
        <p:spPr>
          <a:xfrm>
            <a:off x="1295400" y="1828800"/>
            <a:ext cx="64007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tl val="0"/>
              </a:rPr>
              <a:t>IN BRIEF</a:t>
            </a:r>
          </a:p>
        </p:txBody>
      </p:sp>
      <p:pic>
        <p:nvPicPr>
          <p:cNvPr id="1640" name="Shape 1640"/>
          <p:cNvPicPr preferRelativeResize="0"/>
          <p:nvPr/>
        </p:nvPicPr>
        <p:blipFill rotWithShape="1">
          <a:blip r:embed="rId4">
            <a:alphaModFix/>
          </a:blip>
          <a:srcRect/>
          <a:stretch/>
        </p:blipFill>
        <p:spPr>
          <a:xfrm>
            <a:off x="1905000" y="0"/>
            <a:ext cx="5181600" cy="6883400"/>
          </a:xfrm>
          <a:prstGeom prst="rect">
            <a:avLst/>
          </a:prstGeom>
          <a:noFill/>
          <a:ln>
            <a:noFill/>
          </a:ln>
        </p:spPr>
      </p:pic>
      <p:sp>
        <p:nvSpPr>
          <p:cNvPr id="1641" name="Shape 1641"/>
          <p:cNvSpPr txBox="1">
            <a:spLocks noGrp="1"/>
          </p:cNvSpPr>
          <p:nvPr>
            <p:ph type="ctrTitle"/>
          </p:nvPr>
        </p:nvSpPr>
        <p:spPr>
          <a:xfrm>
            <a:off x="571500" y="71436"/>
            <a:ext cx="7772400" cy="99536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en-US" b="1" dirty="0" err="1">
                <a:solidFill>
                  <a:schemeClr val="lt1"/>
                </a:solidFill>
                <a:latin typeface="Kaiti SC" panose="02010600040101010101" pitchFamily="2" charset="-122"/>
                <a:ea typeface="Kaiti SC" panose="02010600040101010101" pitchFamily="2" charset="-122"/>
                <a:cs typeface="Arial"/>
                <a:sym typeface="Arial"/>
              </a:rPr>
              <a:t>新的约</a:t>
            </a:r>
            <a:r>
              <a:rPr lang="en-US" sz="4200" b="1" i="0" u="none" strike="noStrike" cap="none" baseline="0" dirty="0">
                <a:solidFill>
                  <a:schemeClr val="lt1"/>
                </a:solidFill>
                <a:latin typeface="Arial"/>
                <a:ea typeface="Arial"/>
                <a:cs typeface="Arial"/>
                <a:sym typeface="Arial"/>
              </a:rPr>
              <a:t> </a:t>
            </a:r>
          </a:p>
        </p:txBody>
      </p:sp>
    </p:spTree>
    <p:extLst>
      <p:ext uri="{BB962C8B-B14F-4D97-AF65-F5344CB8AC3E}">
        <p14:creationId xmlns:p14="http://schemas.microsoft.com/office/powerpoint/2010/main" val="1917989280"/>
      </p:ext>
    </p:extLst>
  </p:cSld>
  <p:clrMapOvr>
    <a:overrideClrMapping bg1="lt1" tx1="dk1" bg2="lt2" tx2="dk2" accent1="accent1" accent2="accent2" accent3="accent3" accent4="accent4" accent5="accent5" accent6="accent6" hlink="hlink" folHlink="folHlink"/>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D6C6075A-57F1-0D4D-B2A7-5228E9B61397}"/>
              </a:ext>
            </a:extLst>
          </p:cNvPr>
          <p:cNvSpPr>
            <a:spLocks noGrp="1" noChangeArrowheads="1"/>
          </p:cNvSpPr>
          <p:nvPr>
            <p:ph type="title"/>
          </p:nvPr>
        </p:nvSpPr>
        <p:spPr>
          <a:xfrm>
            <a:off x="301625" y="76200"/>
            <a:ext cx="8534400" cy="758825"/>
          </a:xfrm>
        </p:spPr>
        <p:txBody>
          <a:bodyPr/>
          <a:lstStyle/>
          <a:p>
            <a:r>
              <a:rPr lang="en-US" altLang="en-US" sz="4400" b="1">
                <a:solidFill>
                  <a:schemeClr val="tx1"/>
                </a:solidFill>
                <a:latin typeface="Arial" panose="020B0604020202020204" pitchFamily="34" charset="0"/>
                <a:ea typeface="ＭＳ Ｐゴシック" panose="020B0600070205080204" pitchFamily="34" charset="-128"/>
                <a:cs typeface="Arial" panose="020B0604020202020204" pitchFamily="34" charset="0"/>
              </a:rPr>
              <a:t>The New Covenant</a:t>
            </a:r>
          </a:p>
        </p:txBody>
      </p:sp>
      <p:pic>
        <p:nvPicPr>
          <p:cNvPr id="288770" name="Picture 2" descr="New_covenant">
            <a:extLst>
              <a:ext uri="{FF2B5EF4-FFF2-40B4-BE49-F238E27FC236}">
                <a16:creationId xmlns:a16="http://schemas.microsoft.com/office/drawing/2014/main" id="{C3D08015-CA9E-3046-8DFF-CC17FA8E3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1600200"/>
            <a:ext cx="1701800" cy="24384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8771" name="TextBox 4">
            <a:extLst>
              <a:ext uri="{FF2B5EF4-FFF2-40B4-BE49-F238E27FC236}">
                <a16:creationId xmlns:a16="http://schemas.microsoft.com/office/drawing/2014/main" id="{942A5357-D247-064D-962C-F80F5837455F}"/>
              </a:ext>
            </a:extLst>
          </p:cNvPr>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660066"/>
                </a:solidFill>
              </a:rPr>
              <a:t>Jeremiah 31:31-34</a:t>
            </a:r>
          </a:p>
        </p:txBody>
      </p:sp>
      <p:sp>
        <p:nvSpPr>
          <p:cNvPr id="288772" name="Rectangle 3">
            <a:extLst>
              <a:ext uri="{FF2B5EF4-FFF2-40B4-BE49-F238E27FC236}">
                <a16:creationId xmlns:a16="http://schemas.microsoft.com/office/drawing/2014/main" id="{12448FAE-0C96-E041-AE7C-598A4AD0E7A0}"/>
              </a:ext>
            </a:extLst>
          </p:cNvPr>
          <p:cNvSpPr txBox="1">
            <a:spLocks noChangeArrowheads="1"/>
          </p:cNvSpPr>
          <p:nvPr/>
        </p:nvSpPr>
        <p:spPr bwMode="auto">
          <a:xfrm>
            <a:off x="228600" y="1447800"/>
            <a:ext cx="6629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D16349"/>
              </a:buClr>
              <a:buSzPct val="85000"/>
            </a:pPr>
            <a:r>
              <a:rPr lang="en-US" altLang="en-US" b="1" u="sng">
                <a:solidFill>
                  <a:srgbClr val="000000"/>
                </a:solidFill>
              </a:rPr>
              <a:t>My Definition</a:t>
            </a:r>
            <a:r>
              <a:rPr lang="en-US" altLang="en-US" b="1">
                <a:solidFill>
                  <a:srgbClr val="000000"/>
                </a:solidFill>
              </a:rPr>
              <a:t>: God</a:t>
            </a:r>
            <a:r>
              <a:rPr lang="fr-FR" altLang="ja-JP" b="1">
                <a:solidFill>
                  <a:srgbClr val="000000"/>
                </a:solidFill>
              </a:rPr>
              <a:t>'</a:t>
            </a:r>
            <a:r>
              <a:rPr lang="en-US" altLang="ja-JP" b="1">
                <a:solidFill>
                  <a:srgbClr val="000000"/>
                </a:solidFill>
              </a:rPr>
              <a:t>s unconditional amplification of the blessing promise in the Abrahamic Covenant in which Israel and Judah will experience national and spiritual redemption but in which the church also experiences partial present blessings.</a:t>
            </a:r>
          </a:p>
          <a:p>
            <a:pPr eaLnBrk="1" hangingPunct="1">
              <a:spcBef>
                <a:spcPct val="20000"/>
              </a:spcBef>
              <a:buClr>
                <a:srgbClr val="D16349"/>
              </a:buClr>
              <a:buSzPct val="85000"/>
            </a:pPr>
            <a:endParaRPr lang="en-US" altLang="en-US" b="1">
              <a:solidFill>
                <a:srgbClr val="000000"/>
              </a:solidFill>
            </a:endParaRPr>
          </a:p>
          <a:p>
            <a:pPr eaLnBrk="1" hangingPunct="1">
              <a:spcBef>
                <a:spcPct val="20000"/>
              </a:spcBef>
              <a:buClr>
                <a:srgbClr val="D16349"/>
              </a:buClr>
              <a:buSzPct val="85000"/>
            </a:pPr>
            <a:r>
              <a:rPr lang="en-US" altLang="en-US" b="1" u="sng">
                <a:solidFill>
                  <a:srgbClr val="000000"/>
                </a:solidFill>
              </a:rPr>
              <a:t>Alternate (Amillennial) Definition</a:t>
            </a:r>
            <a:r>
              <a:rPr lang="en-US" altLang="en-US" b="1">
                <a:solidFill>
                  <a:srgbClr val="000000"/>
                </a:solidFill>
              </a:rPr>
              <a:t>: The blessing of the Spirit in the present age given to each believer as the </a:t>
            </a:r>
            <a:r>
              <a:rPr lang="en-US" altLang="ja-JP" b="1">
                <a:solidFill>
                  <a:srgbClr val="000000"/>
                </a:solidFill>
              </a:rPr>
              <a:t>"seed of Abraham" (Gal. 3:7, 16, 29; 4:31) since God has rejected national Israel and replaced it with the church.</a:t>
            </a:r>
            <a:endParaRPr lang="en-US" altLang="en-US" b="1">
              <a:solidFill>
                <a:srgbClr val="000000"/>
              </a:solidFill>
            </a:endParaRPr>
          </a:p>
        </p:txBody>
      </p:sp>
      <p:sp>
        <p:nvSpPr>
          <p:cNvPr id="288773" name="Text Box 6">
            <a:extLst>
              <a:ext uri="{FF2B5EF4-FFF2-40B4-BE49-F238E27FC236}">
                <a16:creationId xmlns:a16="http://schemas.microsoft.com/office/drawing/2014/main" id="{BF6F5BD8-478A-9B4E-8E9B-D674B18F7799}"/>
              </a:ext>
            </a:extLst>
          </p:cNvPr>
          <p:cNvSpPr txBox="1">
            <a:spLocks noChangeArrowheads="1"/>
          </p:cNvSpPr>
          <p:nvPr/>
        </p:nvSpPr>
        <p:spPr bwMode="auto">
          <a:xfrm>
            <a:off x="8286750" y="1428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6"/>
        <p:cNvGrpSpPr/>
        <p:nvPr/>
      </p:nvGrpSpPr>
      <p:grpSpPr>
        <a:xfrm>
          <a:off x="0" y="0"/>
          <a:ext cx="0" cy="0"/>
          <a:chOff x="0" y="0"/>
          <a:chExt cx="0" cy="0"/>
        </a:xfrm>
      </p:grpSpPr>
      <p:sp>
        <p:nvSpPr>
          <p:cNvPr id="1647" name="Shape 1647"/>
          <p:cNvSpPr txBox="1"/>
          <p:nvPr/>
        </p:nvSpPr>
        <p:spPr>
          <a:xfrm>
            <a:off x="1662112" y="781991"/>
            <a:ext cx="6248399" cy="708024"/>
          </a:xfrm>
          <a:prstGeom prst="rect">
            <a:avLst/>
          </a:prstGeom>
          <a:solidFill>
            <a:srgbClr val="000000"/>
          </a:solidFill>
          <a:ln w="1905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亚伯拉罕</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之约</a:t>
            </a:r>
            <a:b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创</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 12:1-3</a:t>
            </a:r>
          </a:p>
        </p:txBody>
      </p:sp>
      <p:grpSp>
        <p:nvGrpSpPr>
          <p:cNvPr id="1648" name="Shape 1648"/>
          <p:cNvGrpSpPr/>
          <p:nvPr/>
        </p:nvGrpSpPr>
        <p:grpSpPr>
          <a:xfrm>
            <a:off x="1524000" y="1196752"/>
            <a:ext cx="6262686" cy="3287930"/>
            <a:chOff x="1066800" y="2392607"/>
            <a:chExt cx="6477000" cy="3398592"/>
          </a:xfrm>
        </p:grpSpPr>
        <p:sp>
          <p:nvSpPr>
            <p:cNvPr id="1649" name="Shape 1649"/>
            <p:cNvSpPr/>
            <p:nvPr/>
          </p:nvSpPr>
          <p:spPr>
            <a:xfrm>
              <a:off x="60198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650" name="Shape 1650"/>
            <p:cNvSpPr/>
            <p:nvPr/>
          </p:nvSpPr>
          <p:spPr>
            <a:xfrm>
              <a:off x="35052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651" name="Shape 1651"/>
            <p:cNvSpPr/>
            <p:nvPr/>
          </p:nvSpPr>
          <p:spPr>
            <a:xfrm>
              <a:off x="10668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652" name="Shape 1652"/>
            <p:cNvSpPr txBox="1"/>
            <p:nvPr/>
          </p:nvSpPr>
          <p:spPr>
            <a:xfrm rot="16200000" flipH="1">
              <a:off x="1060449" y="3543502"/>
              <a:ext cx="1598611" cy="6365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36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土地</a:t>
              </a:r>
              <a:endParaRPr kumimoji="0" lang="en-US" sz="36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653" name="Shape 1653"/>
            <p:cNvSpPr txBox="1"/>
            <p:nvPr/>
          </p:nvSpPr>
          <p:spPr>
            <a:xfrm rot="16200000">
              <a:off x="3439410" y="3403176"/>
              <a:ext cx="1600199" cy="6365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36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后裔</a:t>
              </a:r>
              <a:endParaRPr kumimoji="0" lang="en-US" sz="36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654" name="Shape 1654"/>
            <p:cNvSpPr txBox="1"/>
            <p:nvPr/>
          </p:nvSpPr>
          <p:spPr>
            <a:xfrm rot="16200000">
              <a:off x="5580659" y="3265219"/>
              <a:ext cx="2381809" cy="6365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0508"/>
                </a:buClr>
                <a:buSzPct val="25000"/>
                <a:buFont typeface="Arial"/>
                <a:buNone/>
                <a:tabLst/>
                <a:defRPr/>
              </a:pPr>
              <a:r>
                <a:rPr kumimoji="0" lang="en-US" sz="2800" b="1" i="0" u="none" strike="noStrike" kern="0" cap="none" spc="0" normalizeH="0" baseline="0" noProof="0" dirty="0">
                  <a:ln>
                    <a:noFill/>
                  </a:ln>
                  <a:solidFill>
                    <a:srgbClr val="FF0508"/>
                  </a:solidFill>
                  <a:effectLst/>
                  <a:uLnTx/>
                  <a:uFillTx/>
                  <a:latin typeface="Arial"/>
                  <a:ea typeface="Arial"/>
                  <a:cs typeface="Arial"/>
                  <a:sym typeface="Arial"/>
                  <a:rtl val="0"/>
                </a:rPr>
                <a:t>   </a:t>
              </a:r>
              <a:r>
                <a:rPr kumimoji="0" lang="en-US" sz="36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祝福</a:t>
              </a:r>
              <a:endParaRPr kumimoji="0" lang="en-US" sz="36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grpSp>
      <p:sp>
        <p:nvSpPr>
          <p:cNvPr id="1655" name="Shape 1655"/>
          <p:cNvSpPr txBox="1"/>
          <p:nvPr/>
        </p:nvSpPr>
        <p:spPr>
          <a:xfrm>
            <a:off x="214312"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土地</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之约</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申</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30:1-10</a:t>
            </a:r>
          </a:p>
        </p:txBody>
      </p:sp>
      <p:sp>
        <p:nvSpPr>
          <p:cNvPr id="1656" name="Shape 1656"/>
          <p:cNvSpPr txBox="1"/>
          <p:nvPr/>
        </p:nvSpPr>
        <p:spPr>
          <a:xfrm>
            <a:off x="3167061"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大卫</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之约</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撒下</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7:12-16</a:t>
            </a:r>
          </a:p>
        </p:txBody>
      </p:sp>
      <p:sp>
        <p:nvSpPr>
          <p:cNvPr id="1657" name="Shape 1657"/>
          <p:cNvSpPr txBox="1"/>
          <p:nvPr/>
        </p:nvSpPr>
        <p:spPr>
          <a:xfrm>
            <a:off x="6119812"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之约</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1658" name="Shape 1658"/>
          <p:cNvSpPr txBox="1"/>
          <p:nvPr/>
        </p:nvSpPr>
        <p:spPr>
          <a:xfrm>
            <a:off x="8429625" y="0"/>
            <a:ext cx="698500" cy="461961"/>
          </a:xfrm>
          <a:prstGeom prst="rect">
            <a:avLst/>
          </a:prstGeom>
          <a:solidFill>
            <a:srgbClr val="FFFFFF"/>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476</a:t>
            </a:r>
          </a:p>
        </p:txBody>
      </p:sp>
      <p:sp>
        <p:nvSpPr>
          <p:cNvPr id="1659" name="Shape 1659"/>
          <p:cNvSpPr txBox="1">
            <a:spLocks noGrp="1"/>
          </p:cNvSpPr>
          <p:nvPr>
            <p:ph type="title"/>
          </p:nvPr>
        </p:nvSpPr>
        <p:spPr>
          <a:xfrm>
            <a:off x="609600" y="76200"/>
            <a:ext cx="8534399" cy="758825"/>
          </a:xfrm>
          <a:prstGeom prst="rect">
            <a:avLst/>
          </a:prstGeom>
          <a:noFill/>
          <a:ln>
            <a:noFill/>
          </a:ln>
        </p:spPr>
        <p:txBody>
          <a:bodyPr lIns="91425" tIns="45700" rIns="91425" bIns="45700" anchor="b" anchorCtr="0">
            <a:noAutofit/>
          </a:bodyPr>
          <a:lstStyle/>
          <a:p>
            <a:pPr lvl="0">
              <a:buClr>
                <a:schemeClr val="dk1"/>
              </a:buClr>
              <a:buSzPct val="25000"/>
            </a:pPr>
            <a:r>
              <a:rPr lang="en-US" sz="3200" b="1" dirty="0" err="1">
                <a:solidFill>
                  <a:schemeClr val="dk1"/>
                </a:solidFill>
                <a:latin typeface="Kaiti SC" panose="02010600040101010101" pitchFamily="2" charset="-122"/>
                <a:ea typeface="Kaiti SC" panose="02010600040101010101" pitchFamily="2" charset="-122"/>
                <a:cs typeface="Arial"/>
                <a:sym typeface="Arial"/>
              </a:rPr>
              <a:t>四个在圣经里无条件的约</a:t>
            </a:r>
            <a:endParaRPr lang="en-US" sz="3200" b="1" dirty="0">
              <a:solidFill>
                <a:schemeClr val="dk1"/>
              </a:solidFill>
              <a:latin typeface="Kaiti SC" panose="02010600040101010101" pitchFamily="2" charset="-122"/>
              <a:ea typeface="Kaiti SC" panose="02010600040101010101" pitchFamily="2" charset="-122"/>
              <a:cs typeface="Arial"/>
              <a:sym typeface="Arial"/>
            </a:endParaRPr>
          </a:p>
        </p:txBody>
      </p:sp>
      <p:sp>
        <p:nvSpPr>
          <p:cNvPr id="1660" name="Shape 1660"/>
          <p:cNvSpPr txBox="1"/>
          <p:nvPr/>
        </p:nvSpPr>
        <p:spPr>
          <a:xfrm>
            <a:off x="457200" y="5582941"/>
            <a:ext cx="8458200" cy="101441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新的约是神无条件扩大在亚伯拉罕</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约</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中所承诺</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的祝福</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让</a:t>
            </a:r>
            <a:endParaRPr kumimoji="0" lang="en-US" altLang="zh-CN"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犹大和以色利</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经历</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全国性和属灵性的救赎</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Tree>
    <p:extLst>
      <p:ext uri="{BB962C8B-B14F-4D97-AF65-F5344CB8AC3E}">
        <p14:creationId xmlns:p14="http://schemas.microsoft.com/office/powerpoint/2010/main" val="670412781"/>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149895"/>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新</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的</a:t>
            </a:r>
            <a:r>
              <a:rPr lang="en-US" sz="4400" b="1" dirty="0" err="1">
                <a:solidFill>
                  <a:schemeClr val="dk1"/>
                </a:solidFill>
                <a:latin typeface="Kaiti SC" panose="02010600040101010101" pitchFamily="2" charset="-122"/>
                <a:ea typeface="Kaiti SC" panose="02010600040101010101" pitchFamily="2" charset="-122"/>
                <a:cs typeface="Arial"/>
                <a:sym typeface="Arial"/>
              </a:rPr>
              <a:t>约</a:t>
            </a:r>
            <a:r>
              <a:rPr lang="en-US" altLang="zh-CN" sz="3600" b="1" dirty="0" err="1">
                <a:solidFill>
                  <a:schemeClr val="dk1"/>
                </a:solidFill>
                <a:latin typeface="Kaiti SC" panose="02010600040101010101" pitchFamily="2" charset="-122"/>
                <a:ea typeface="Kaiti SC" panose="02010600040101010101" pitchFamily="2" charset="-122"/>
                <a:cs typeface="Arial"/>
                <a:sym typeface="Arial"/>
              </a:rPr>
              <a:t>CUSPSS</a:t>
            </a:r>
            <a:endParaRPr lang="en-US" sz="36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141662" y="836712"/>
            <a:ext cx="2854324"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8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28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6" name="Shape 1669"/>
          <p:cNvSpPr txBox="1"/>
          <p:nvPr/>
        </p:nvSpPr>
        <p:spPr>
          <a:xfrm>
            <a:off x="166686" y="1438275"/>
            <a:ext cx="5056189" cy="526732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31</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耶和华说：“日子将到，我要</a:t>
            </a:r>
            <a:r>
              <a:rPr kumimoji="0" 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与以色列家和犹大家</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另立新约</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32</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不像我拉着他们祖宗的手，领他们出埃及地的时候，与他们所立的约。我虽作他们的丈夫，他们却背了我的约。”这是耶和华说的。</a:t>
            </a:r>
          </a:p>
          <a:p>
            <a:pPr marL="0" marR="0" lvl="0" indent="0" algn="l" defTabSz="914400" rtl="0" eaLnBrk="1" fontAlgn="auto" latinLnBrk="0" hangingPunct="1">
              <a:lnSpc>
                <a:spcPct val="100000"/>
              </a:lnSpc>
              <a:spcBef>
                <a:spcPts val="0"/>
              </a:spcBef>
              <a:spcAft>
                <a:spcPts val="0"/>
              </a:spcAft>
              <a:buClr>
                <a:srgbClr val="000000"/>
              </a:buClr>
              <a:buSzPct val="25000"/>
              <a:buFontTx/>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33</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耶和华说：“那些日子以后，我与以色列家所立的约乃是这样：</a:t>
            </a:r>
          </a:p>
        </p:txBody>
      </p:sp>
    </p:spTree>
    <p:extLst>
      <p:ext uri="{BB962C8B-B14F-4D97-AF65-F5344CB8AC3E}">
        <p14:creationId xmlns:p14="http://schemas.microsoft.com/office/powerpoint/2010/main" val="507014304"/>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149895"/>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新</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的</a:t>
            </a:r>
            <a:r>
              <a:rPr lang="en-US" sz="4400" b="1" dirty="0" err="1">
                <a:solidFill>
                  <a:schemeClr val="dk1"/>
                </a:solidFill>
                <a:latin typeface="Kaiti SC" panose="02010600040101010101" pitchFamily="2" charset="-122"/>
                <a:ea typeface="Kaiti SC" panose="02010600040101010101" pitchFamily="2" charset="-122"/>
                <a:cs typeface="Arial"/>
                <a:sym typeface="Arial"/>
              </a:rPr>
              <a:t>约</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059832" y="747565"/>
            <a:ext cx="2952328"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8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28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6" name="Shape 1669"/>
          <p:cNvSpPr txBox="1"/>
          <p:nvPr/>
        </p:nvSpPr>
        <p:spPr>
          <a:xfrm>
            <a:off x="119061" y="1690068"/>
            <a:ext cx="5291136" cy="526732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a:t>
            </a:r>
            <a:r>
              <a:rPr kumimoji="0" lang="en-US" altLang="zh-CN"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a:t>
            </a:r>
            <a:r>
              <a:rPr kumimoji="0" lang="zh-CN" alt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下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我要将我的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律法放在他们里面</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，写在他们心上。</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我要作他们的</a:t>
            </a:r>
            <a:r>
              <a:rPr kumimoji="0" lang="zh-CN" alt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神</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，他们要作我的子民</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a:t>
            </a:r>
            <a:r>
              <a:rPr kumimoji="0" lang="en-US" altLang="zh-CN"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4</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他们各人不再教导自己的邻舍和自己的弟兄说：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你该认识耶和华</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因为他们从最小的到至大的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都必认识我</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。我要</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赦免</a:t>
            </a:r>
            <a:r>
              <a:rPr kumimoji="0" 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他们的罪孽，不再记念他们的罪恶</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这是耶和华说的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US" sz="3200" b="1" i="0" u="none" strike="noStrike" kern="0" cap="none" spc="0" normalizeH="0" baseline="0" noProof="0" dirty="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1485669375"/>
      </p:ext>
    </p:extLst>
  </p:cSld>
  <p:clrMapOvr>
    <a:masterClrMapping/>
  </p:clrMapOvr>
  <p:transition spd="slow">
    <p:cut/>
  </p:transition>
</p:sld>
</file>

<file path=ppt/theme/_rels/them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MS PGothic"/>
        <a:cs typeface="MS PGothic"/>
      </a:majorFont>
      <a:minorFont>
        <a:latin typeface="Calibri"/>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2004:Templates:Presentations:Designs:Finance</Template>
  <TotalTime>9259</TotalTime>
  <Words>6309</Words>
  <Application>Microsoft Macintosh PowerPoint</Application>
  <PresentationFormat>On-screen Show (4:3)</PresentationFormat>
  <Paragraphs>1231</Paragraphs>
  <Slides>113</Slides>
  <Notes>82</Notes>
  <HiddenSlides>51</HiddenSlides>
  <MMClips>0</MMClips>
  <ScaleCrop>false</ScaleCrop>
  <HeadingPairs>
    <vt:vector size="8" baseType="variant">
      <vt:variant>
        <vt:lpstr>Fonts Used</vt:lpstr>
      </vt:variant>
      <vt:variant>
        <vt:i4>40</vt:i4>
      </vt:variant>
      <vt:variant>
        <vt:lpstr>Theme</vt:lpstr>
      </vt:variant>
      <vt:variant>
        <vt:i4>47</vt:i4>
      </vt:variant>
      <vt:variant>
        <vt:lpstr>Embedded OLE Servers</vt:lpstr>
      </vt:variant>
      <vt:variant>
        <vt:i4>1</vt:i4>
      </vt:variant>
      <vt:variant>
        <vt:lpstr>Slide Titles</vt:lpstr>
      </vt:variant>
      <vt:variant>
        <vt:i4>113</vt:i4>
      </vt:variant>
    </vt:vector>
  </HeadingPairs>
  <TitlesOfParts>
    <vt:vector size="201" baseType="lpstr">
      <vt:lpstr>0</vt:lpstr>
      <vt:lpstr>Arial Unicode MS</vt:lpstr>
      <vt:lpstr>Balthazar</vt:lpstr>
      <vt:lpstr>BatangChe</vt:lpstr>
      <vt:lpstr>body</vt:lpstr>
      <vt:lpstr>Chicago</vt:lpstr>
      <vt:lpstr>Kaiti SC</vt:lpstr>
      <vt:lpstr>Kosher-Normal</vt:lpstr>
      <vt:lpstr>Nadianne</vt:lpstr>
      <vt:lpstr>Noto Sans Symbol</vt:lpstr>
      <vt:lpstr>NSimSun</vt:lpstr>
      <vt:lpstr>Rial</vt:lpstr>
      <vt:lpstr>Scholar</vt:lpstr>
      <vt:lpstr>SimHei</vt:lpstr>
      <vt:lpstr>宋体</vt:lpstr>
      <vt:lpstr>华文细黑</vt:lpstr>
      <vt:lpstr>Times New Roman Bold</vt:lpstr>
      <vt:lpstr>Arial</vt:lpstr>
      <vt:lpstr>Arial Black</vt:lpstr>
      <vt:lpstr>Arial Narrow</vt:lpstr>
      <vt:lpstr>Braggadocio</vt:lpstr>
      <vt:lpstr>Bwgrki</vt:lpstr>
      <vt:lpstr>Calibri</vt:lpstr>
      <vt:lpstr>Century Gothic</vt:lpstr>
      <vt:lpstr>Comic Sans MS</vt:lpstr>
      <vt:lpstr>Constantia</vt:lpstr>
      <vt:lpstr>Copperplate Gothic Light</vt:lpstr>
      <vt:lpstr>Courier New</vt:lpstr>
      <vt:lpstr>Franklin Gothic Medium</vt:lpstr>
      <vt:lpstr>Garamond</vt:lpstr>
      <vt:lpstr>Georgia</vt:lpstr>
      <vt:lpstr>Helvetica</vt:lpstr>
      <vt:lpstr>Impact</vt:lpstr>
      <vt:lpstr>Monotype Sorts</vt:lpstr>
      <vt:lpstr>Tahoma</vt:lpstr>
      <vt:lpstr>Times</vt:lpstr>
      <vt:lpstr>Times New Roman</vt:lpstr>
      <vt:lpstr>Trebuchet MS</vt:lpstr>
      <vt:lpstr>Wingdings</vt:lpstr>
      <vt:lpstr>Wingdings 2</vt:lpstr>
      <vt:lpstr>Blank Presentation</vt:lpstr>
      <vt:lpstr>Crumple</vt:lpstr>
      <vt:lpstr>Default Design</vt:lpstr>
      <vt:lpstr>1_Blank Presentation</vt:lpstr>
      <vt:lpstr>Selling a Product or Service</vt:lpstr>
      <vt:lpstr>3_Default Design</vt:lpstr>
      <vt:lpstr>6_Blank Presentation</vt:lpstr>
      <vt:lpstr>4_Default Design</vt:lpstr>
      <vt:lpstr>TECH</vt:lpstr>
      <vt:lpstr>6_Default Design</vt:lpstr>
      <vt:lpstr>1_Crumple</vt:lpstr>
      <vt:lpstr>7_Default Design</vt:lpstr>
      <vt:lpstr>1_Euro Soccer</vt:lpstr>
      <vt:lpstr>7_Blank Presentation</vt:lpstr>
      <vt:lpstr>Generic</vt:lpstr>
      <vt:lpstr>Stream</vt:lpstr>
      <vt:lpstr>9_Blank Presentation</vt:lpstr>
      <vt:lpstr>8_Blank Presentation</vt:lpstr>
      <vt:lpstr>10_Blank Presentation</vt:lpstr>
      <vt:lpstr>11_Blank Presentation</vt:lpstr>
      <vt:lpstr>8_Default Design</vt:lpstr>
      <vt:lpstr>Notebook</vt:lpstr>
      <vt:lpstr>Civic</vt:lpstr>
      <vt:lpstr>Orbit</vt:lpstr>
      <vt:lpstr>1_Earth</vt:lpstr>
      <vt:lpstr>19_Default Design</vt:lpstr>
      <vt:lpstr>1_ZESTY</vt:lpstr>
      <vt:lpstr>20_Default Design</vt:lpstr>
      <vt:lpstr>1_TECH</vt:lpstr>
      <vt:lpstr>Paper</vt:lpstr>
      <vt:lpstr>1_Default Design</vt:lpstr>
      <vt:lpstr>1_Paper</vt:lpstr>
      <vt:lpstr>2_Blank Presentation</vt:lpstr>
      <vt:lpstr>Gleam</vt:lpstr>
      <vt:lpstr>1_blstripc.ppt - Blue Stripes</vt:lpstr>
      <vt:lpstr>17_Blank Presentation</vt:lpstr>
      <vt:lpstr>3_untitled 3</vt:lpstr>
      <vt:lpstr>Office Theme</vt:lpstr>
      <vt:lpstr>3_Slit</vt:lpstr>
      <vt:lpstr>1_Notebook</vt:lpstr>
      <vt:lpstr>12_Blank Presentation</vt:lpstr>
      <vt:lpstr>5_Civic</vt:lpstr>
      <vt:lpstr>2_Civic</vt:lpstr>
      <vt:lpstr>1_Whirlpool</vt:lpstr>
      <vt:lpstr>1_Topo</vt:lpstr>
      <vt:lpstr>1_MEADOW</vt:lpstr>
      <vt:lpstr>2_Paper</vt:lpstr>
      <vt:lpstr>Microsoft ClipArt Gallery</vt:lpstr>
      <vt:lpstr>The Nature of the Church</vt:lpstr>
      <vt:lpstr>Different Views on the Nature of the Church</vt:lpstr>
      <vt:lpstr>Denominations</vt:lpstr>
      <vt:lpstr>Denominations</vt:lpstr>
      <vt:lpstr>2005 USA Church Attendance</vt:lpstr>
      <vt:lpstr>What is Your Own Definition of the Local Church?</vt:lpstr>
      <vt:lpstr>A Biblical Definition</vt:lpstr>
      <vt:lpstr>Is the building the "house of God"?</vt:lpstr>
      <vt:lpstr>ATHENS</vt:lpstr>
      <vt:lpstr>Five Church Metaphors</vt:lpstr>
      <vt:lpstr>Body</vt:lpstr>
      <vt:lpstr>A. 在教会里，每个人都有不同恩赐。(12:14)</vt:lpstr>
      <vt:lpstr>II. 我们需要运用恩赐，使教会能够运作(12:14-20)</vt:lpstr>
      <vt:lpstr>B. 拥有比较不起眼的恩赐的信徒，不因该认为自己不重要。 (12:15-16).</vt:lpstr>
      <vt:lpstr>信徒不因该对其他的比较不起眼的肢体说,  “我不需要你！”(12:21)</vt:lpstr>
      <vt:lpstr>C. 在教会的多样性，使他更有效率  (12:17-20).</vt:lpstr>
      <vt:lpstr>III. 因当谦卑地使用属灵恩赐(12:21-26).</vt:lpstr>
      <vt:lpstr>看似卑微的恩赐，更不能少 (12:22)</vt:lpstr>
      <vt:lpstr>看似不体面的恩赐，更要尊荣他 (12:23a)</vt:lpstr>
      <vt:lpstr>恩赐看似不 俊 美 的 ， 越 发 得 着 俊 美(12:23b)</vt:lpstr>
      <vt:lpstr>拥有出众的恩赐的信徒， 我们无须特别肯定他(12:24a)</vt:lpstr>
      <vt:lpstr>神会加倍尊荣那些默默在幕后服侍的肢体(12:24b).</vt:lpstr>
      <vt:lpstr>神看重每一个肢体，我们也要彼此相顾(12:25-26).</vt:lpstr>
      <vt:lpstr>IV. 教会需要不同恩赐的配搭，使得教会多元化。 (12:27-31).</vt:lpstr>
      <vt:lpstr>B. 不同的阶层，有不同的恩赐，说明信徒各有不同恩赐。 (12:28-30).</vt:lpstr>
      <vt:lpstr>C. 渴慕恩赐的目的是要来 造就教会(12:31).</vt:lpstr>
      <vt:lpstr>Bride</vt:lpstr>
      <vt:lpstr>Susan &amp; Rick, 1982</vt:lpstr>
      <vt:lpstr>Marriage:  30 December 1983</vt:lpstr>
      <vt:lpstr>Temple</vt:lpstr>
      <vt:lpstr>神的家庭 (弗 2:19-22)</vt:lpstr>
      <vt:lpstr>Priesthood</vt:lpstr>
      <vt:lpstr>PowerPoint Presentation</vt:lpstr>
      <vt:lpstr>PowerPoint Presentation</vt:lpstr>
      <vt:lpstr>PowerPoint Presentation</vt:lpstr>
      <vt:lpstr>Flock</vt:lpstr>
      <vt:lpstr>Metaphors for the Church</vt:lpstr>
      <vt:lpstr>Metaphors for the Church</vt:lpstr>
      <vt:lpstr>Three Purposes for the Church</vt:lpstr>
      <vt:lpstr>Other Metaphors for the Church...</vt:lpstr>
      <vt:lpstr>The Branch Metaphor in John 15…</vt:lpstr>
      <vt:lpstr>I am the Vine… (15:1)</vt:lpstr>
      <vt:lpstr>What is the "fruit"?</vt:lpstr>
      <vt:lpstr>The pruning metaphor is not easy to understand...</vt:lpstr>
      <vt:lpstr>John 15:2</vt:lpstr>
      <vt:lpstr>But what is the branch thrown away and burned in verse 6?</vt:lpstr>
      <vt:lpstr>A Closer Look at John 15:1-6</vt:lpstr>
      <vt:lpstr>A Closer Look at John 15:1-6</vt:lpstr>
      <vt:lpstr>A Suggested John 15 Sermon</vt:lpstr>
      <vt:lpstr>What is your  "fruit that will last"?</vt:lpstr>
      <vt:lpstr>The Church as a Kingdom</vt:lpstr>
      <vt:lpstr>The Church as a Household/Family (Eph. 2:19)</vt:lpstr>
      <vt:lpstr>Summary</vt:lpstr>
      <vt:lpstr>How is Your Church in the Three Purposes?</vt:lpstr>
      <vt:lpstr>Function versus Form</vt:lpstr>
      <vt:lpstr>Function versus Form</vt:lpstr>
      <vt:lpstr>Function versus Form</vt:lpstr>
      <vt:lpstr>Now let's evaluate some church practices...</vt:lpstr>
      <vt:lpstr>Supra Cultural or Cultural?</vt:lpstr>
      <vt:lpstr>Supra Cultural or Cultural?</vt:lpstr>
      <vt:lpstr>Supra Cultural or Cultural?</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Evaluating Function &amp; Form</vt:lpstr>
      <vt:lpstr>Evaluating Function &amp; Form</vt:lpstr>
      <vt:lpstr>Evaluating Function &amp; Form</vt:lpstr>
      <vt:lpstr>问题: 以色列与教会： 无连续 或是 连续 ? 回答: 两者皆是! (参阅 新约导论 155r-155s页)</vt:lpstr>
      <vt:lpstr>But why is Distinguishing  Israel &amp; the Church Significant?</vt:lpstr>
      <vt:lpstr>两种约的对照</vt:lpstr>
      <vt:lpstr>两种约的对照</vt:lpstr>
      <vt:lpstr>两种约的对照</vt:lpstr>
      <vt:lpstr>摩西之约 的核心就是十 诫</vt:lpstr>
      <vt:lpstr>PowerPoint Presentation</vt:lpstr>
      <vt:lpstr>十诫</vt:lpstr>
      <vt:lpstr>十诫</vt:lpstr>
      <vt:lpstr>十诫 </vt:lpstr>
      <vt:lpstr>小组讨论…</vt:lpstr>
      <vt:lpstr>我们在加利利酒店遇上安息日 </vt:lpstr>
      <vt:lpstr>罗马书里的义</vt:lpstr>
      <vt:lpstr>“以色列”始终是指雅各的肉身后裔  (9:1-5)</vt:lpstr>
      <vt:lpstr>以色列民族有未来吗?</vt:lpstr>
      <vt:lpstr>总结罗马书9-11章</vt:lpstr>
      <vt:lpstr>外邦人的移植</vt:lpstr>
      <vt:lpstr>不连续性</vt:lpstr>
      <vt:lpstr>不连续性</vt:lpstr>
      <vt:lpstr>不连续性</vt:lpstr>
      <vt:lpstr>连续性</vt:lpstr>
      <vt:lpstr>连续性</vt:lpstr>
      <vt:lpstr>连续性</vt:lpstr>
      <vt:lpstr>新的约 </vt:lpstr>
      <vt:lpstr>The New Covenant</vt:lpstr>
      <vt:lpstr>四个在圣经里无条件的约</vt:lpstr>
      <vt:lpstr>新的约CUSPSS</vt:lpstr>
      <vt:lpstr>新的约</vt:lpstr>
      <vt:lpstr>规  定</vt:lpstr>
      <vt:lpstr>无条件的性质</vt:lpstr>
      <vt:lpstr>对履行时间的不同见解</vt:lpstr>
      <vt:lpstr>国度与契约时间表 </vt:lpstr>
      <vt:lpstr>“新”代替 “旧"</vt:lpstr>
      <vt:lpstr>圣约的象徵</vt:lpstr>
      <vt:lpstr>旧约和新约的差异(哥林多后书 3–4 )</vt:lpstr>
      <vt:lpstr>如何协调?</vt:lpstr>
      <vt:lpstr>新约成就的看法</vt:lpstr>
      <vt:lpstr>新约成就的看法</vt:lpstr>
      <vt:lpstr>新约成就的看法  = 这是我的看法 </vt:lpstr>
      <vt:lpstr>“这 杯 是 用 我 血 所 立 的 新 约” (路加福音 22:20）</vt:lpstr>
      <vt:lpstr>Black</vt:lpstr>
      <vt:lpstr>教会论链接地址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185</cp:revision>
  <dcterms:created xsi:type="dcterms:W3CDTF">2009-09-10T13:59:07Z</dcterms:created>
  <dcterms:modified xsi:type="dcterms:W3CDTF">2019-06-07T20:42:36Z</dcterms:modified>
</cp:coreProperties>
</file>